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Lst>
  <p:notesMasterIdLst>
    <p:notesMasterId r:id="rId16"/>
  </p:notesMasterIdLst>
  <p:sldIdLst>
    <p:sldId id="275" r:id="rId2"/>
    <p:sldId id="264" r:id="rId3"/>
    <p:sldId id="265" r:id="rId4"/>
    <p:sldId id="271" r:id="rId5"/>
    <p:sldId id="272" r:id="rId6"/>
    <p:sldId id="273" r:id="rId7"/>
    <p:sldId id="274" r:id="rId8"/>
    <p:sldId id="268" r:id="rId9"/>
    <p:sldId id="269" r:id="rId10"/>
    <p:sldId id="266" r:id="rId11"/>
    <p:sldId id="267" r:id="rId12"/>
    <p:sldId id="276" r:id="rId13"/>
    <p:sldId id="277" r:id="rId14"/>
    <p:sldId id="27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FF1E1C-0AA7-4132-B5DD-A9CB83EF66FA}">
  <a:tblStyle styleId="{4BFF1E1C-0AA7-4132-B5DD-A9CB83EF66F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2: Blank" type="title">
  <p:cSld name="TITLE">
    <p:bg>
      <p:bgPr>
        <a:no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204397" y="4312500"/>
            <a:ext cx="2053612" cy="7315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 z-Blank, image background">
  <p:cSld name="CUSTOM_8_1">
    <p:bg>
      <p:bgPr>
        <a:solidFill>
          <a:schemeClr val="dk1"/>
        </a:solidFill>
        <a:effectLst/>
      </p:bgPr>
    </p:bg>
    <p:spTree>
      <p:nvGrpSpPr>
        <p:cNvPr id="1" name="Shape 45"/>
        <p:cNvGrpSpPr/>
        <p:nvPr/>
      </p:nvGrpSpPr>
      <p:grpSpPr>
        <a:xfrm>
          <a:off x="0" y="0"/>
          <a:ext cx="0" cy="0"/>
          <a:chOff x="0" y="0"/>
          <a:chExt cx="0" cy="0"/>
        </a:xfrm>
      </p:grpSpPr>
      <p:sp>
        <p:nvSpPr>
          <p:cNvPr id="46" name="Google Shape;46;p13"/>
          <p:cNvSpPr>
            <a:spLocks noGrp="1"/>
          </p:cNvSpPr>
          <p:nvPr>
            <p:ph type="pic" idx="2"/>
          </p:nvPr>
        </p:nvSpPr>
        <p:spPr>
          <a:xfrm>
            <a:off x="-4725" y="-2800"/>
            <a:ext cx="9144000"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2: z-Blank, black">
  <p:cSld name="CUSTOM_8_1_2">
    <p:bg>
      <p:bgPr>
        <a:solidFill>
          <a:schemeClr val="dk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 z-Blank, with A Mountain topo pattern, black">
  <p:cSld name="CUSTOM_8_1_2_1">
    <p:bg>
      <p:bgPr>
        <a:solidFill>
          <a:schemeClr val="dk1"/>
        </a:solidFill>
        <a:effectLst/>
      </p:bgPr>
    </p:bg>
    <p:spTree>
      <p:nvGrpSpPr>
        <p:cNvPr id="1" name="Shape 48"/>
        <p:cNvGrpSpPr/>
        <p:nvPr/>
      </p:nvGrpSpPr>
      <p:grpSpPr>
        <a:xfrm>
          <a:off x="0" y="0"/>
          <a:ext cx="0" cy="0"/>
          <a:chOff x="0" y="0"/>
          <a:chExt cx="0" cy="0"/>
        </a:xfrm>
      </p:grpSpPr>
      <p:pic>
        <p:nvPicPr>
          <p:cNvPr id="49" name="Google Shape;49;p15"/>
          <p:cNvPicPr preferRelativeResize="0"/>
          <p:nvPr/>
        </p:nvPicPr>
        <p:blipFill rotWithShape="1">
          <a:blip r:embed="rId2">
            <a:alphaModFix/>
          </a:blip>
          <a:srcRect l="19" r="19"/>
          <a:stretch/>
        </p:blipFill>
        <p:spPr>
          <a:xfrm>
            <a:off x="0" y="-2225"/>
            <a:ext cx="9144003" cy="51501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2: z-Blank, with Learn to Thrive Morse code pattern, black">
  <p:cSld name="CUSTOM_8_1_2_1_2">
    <p:bg>
      <p:bgPr>
        <a:solidFill>
          <a:schemeClr val="dk1"/>
        </a:solidFill>
        <a:effectLst/>
      </p:bgPr>
    </p:bg>
    <p:spTree>
      <p:nvGrpSpPr>
        <p:cNvPr id="1" name="Shape 50"/>
        <p:cNvGrpSpPr/>
        <p:nvPr/>
      </p:nvGrpSpPr>
      <p:grpSpPr>
        <a:xfrm>
          <a:off x="0" y="0"/>
          <a:ext cx="0" cy="0"/>
          <a:chOff x="0" y="0"/>
          <a:chExt cx="0" cy="0"/>
        </a:xfrm>
      </p:grpSpPr>
      <p:pic>
        <p:nvPicPr>
          <p:cNvPr id="51" name="Google Shape;51;p16"/>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2: z-Blank, with network pattern, black">
  <p:cSld name="CUSTOM_8_1_2_1_2_2">
    <p:bg>
      <p:bgPr>
        <a:solidFill>
          <a:schemeClr val="dk1"/>
        </a:solidFill>
        <a:effectLst/>
      </p:bgPr>
    </p:bg>
    <p:spTree>
      <p:nvGrpSpPr>
        <p:cNvPr id="1" name="Shape 52"/>
        <p:cNvGrpSpPr/>
        <p:nvPr/>
      </p:nvGrpSpPr>
      <p:grpSpPr>
        <a:xfrm>
          <a:off x="0" y="0"/>
          <a:ext cx="0" cy="0"/>
          <a:chOff x="0" y="0"/>
          <a:chExt cx="0" cy="0"/>
        </a:xfrm>
      </p:grpSpPr>
      <p:pic>
        <p:nvPicPr>
          <p:cNvPr id="53" name="Google Shape;53;p17"/>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2: z-Blank, with Learn to Thrive Morse code pattern, white">
  <p:cSld name="CUSTOM_8_1_2_1_2_1">
    <p:bg>
      <p:bgPr>
        <a:solidFill>
          <a:schemeClr val="lt1"/>
        </a:solidFill>
        <a:effectLst/>
      </p:bgPr>
    </p:bg>
    <p:spTree>
      <p:nvGrpSpPr>
        <p:cNvPr id="1" name="Shape 54"/>
        <p:cNvGrpSpPr/>
        <p:nvPr/>
      </p:nvGrpSpPr>
      <p:grpSpPr>
        <a:xfrm>
          <a:off x="0" y="0"/>
          <a:ext cx="0" cy="0"/>
          <a:chOff x="0" y="0"/>
          <a:chExt cx="0" cy="0"/>
        </a:xfrm>
      </p:grpSpPr>
      <p:pic>
        <p:nvPicPr>
          <p:cNvPr id="55" name="Google Shape;55;p18"/>
          <p:cNvPicPr preferRelativeResize="0"/>
          <p:nvPr/>
        </p:nvPicPr>
        <p:blipFill rotWithShape="1">
          <a:blip r:embed="rId2">
            <a:alphaModFix/>
          </a:blip>
          <a:srcRect l="19" r="28"/>
          <a:stretch/>
        </p:blipFill>
        <p:spPr>
          <a:xfrm>
            <a:off x="0" y="-2225"/>
            <a:ext cx="9144003" cy="51459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2: z-Blank, with A Mountain topo pattern, white">
  <p:cSld name="CUSTOM_8_1_2_1_1">
    <p:bg>
      <p:bgPr>
        <a:solidFill>
          <a:schemeClr val="lt1"/>
        </a:solidFill>
        <a:effectLst/>
      </p:bgPr>
    </p:bg>
    <p:spTree>
      <p:nvGrpSpPr>
        <p:cNvPr id="1" name="Shape 56"/>
        <p:cNvGrpSpPr/>
        <p:nvPr/>
      </p:nvGrpSpPr>
      <p:grpSpPr>
        <a:xfrm>
          <a:off x="0" y="0"/>
          <a:ext cx="0" cy="0"/>
          <a:chOff x="0" y="0"/>
          <a:chExt cx="0" cy="0"/>
        </a:xfrm>
      </p:grpSpPr>
      <p:pic>
        <p:nvPicPr>
          <p:cNvPr id="57" name="Google Shape;57;p19"/>
          <p:cNvPicPr preferRelativeResize="0"/>
          <p:nvPr/>
        </p:nvPicPr>
        <p:blipFill rotWithShape="1">
          <a:blip r:embed="rId2">
            <a:alphaModFix/>
          </a:blip>
          <a:srcRect/>
          <a:stretch/>
        </p:blipFill>
        <p:spPr>
          <a:xfrm>
            <a:off x="0" y="-2225"/>
            <a:ext cx="9144003" cy="51479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2: z-Blank, with network pattern, white">
  <p:cSld name="CUSTOM_8_1_2_1_1_1">
    <p:bg>
      <p:bgPr>
        <a:solidFill>
          <a:schemeClr val="lt1"/>
        </a:solidFill>
        <a:effectLst/>
      </p:bgPr>
    </p:bg>
    <p:spTree>
      <p:nvGrpSpPr>
        <p:cNvPr id="1" name="Shape 58"/>
        <p:cNvGrpSpPr/>
        <p:nvPr/>
      </p:nvGrpSpPr>
      <p:grpSpPr>
        <a:xfrm>
          <a:off x="0" y="0"/>
          <a:ext cx="0" cy="0"/>
          <a:chOff x="0" y="0"/>
          <a:chExt cx="0" cy="0"/>
        </a:xfrm>
      </p:grpSpPr>
      <p:pic>
        <p:nvPicPr>
          <p:cNvPr id="59" name="Google Shape;59;p20"/>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2: z-Blank, gold">
  <p:cSld name="CUSTOM_8_1_1">
    <p:bg>
      <p:bgPr>
        <a:solidFill>
          <a:schemeClr val="accen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2: z-Blank, maroon">
  <p:cSld name="CUSTOM_8_1_1_1">
    <p:bg>
      <p:bgPr>
        <a:solidFill>
          <a:schemeClr val="accent2"/>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2: Section intro title, black">
  <p:cSld name="Gold chapter break or bold statement gold_3">
    <p:bg>
      <p:bgPr>
        <a:solidFill>
          <a:schemeClr val="dk1"/>
        </a:solidFill>
        <a:effectLst/>
      </p:bgPr>
    </p:bg>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a:stretch/>
        </p:blipFill>
        <p:spPr>
          <a:xfrm>
            <a:off x="7888939" y="4346254"/>
            <a:ext cx="1068775" cy="627807"/>
          </a:xfrm>
          <a:prstGeom prst="rect">
            <a:avLst/>
          </a:prstGeom>
          <a:noFill/>
          <a:ln>
            <a:noFill/>
          </a:ln>
        </p:spPr>
      </p:pic>
      <p:sp>
        <p:nvSpPr>
          <p:cNvPr id="20" name="Google Shape;20;p5"/>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1pPr>
            <a:lvl2pPr lvl="1" algn="l">
              <a:lnSpc>
                <a:spcPct val="100000"/>
              </a:lnSpc>
              <a:spcBef>
                <a:spcPts val="800"/>
              </a:spcBef>
              <a:spcAft>
                <a:spcPts val="0"/>
              </a:spcAft>
              <a:buClr>
                <a:schemeClr val="dk1"/>
              </a:buClr>
              <a:buSzPts val="4800"/>
              <a:buFont typeface="Arial"/>
              <a:buNone/>
              <a:defRPr sz="4800" b="1">
                <a:solidFill>
                  <a:schemeClr val="dk1"/>
                </a:solidFill>
              </a:defRPr>
            </a:lvl2pPr>
            <a:lvl3pPr lvl="2" algn="l">
              <a:lnSpc>
                <a:spcPct val="100000"/>
              </a:lnSpc>
              <a:spcBef>
                <a:spcPts val="0"/>
              </a:spcBef>
              <a:spcAft>
                <a:spcPts val="0"/>
              </a:spcAft>
              <a:buClr>
                <a:schemeClr val="dk1"/>
              </a:buClr>
              <a:buSzPts val="4800"/>
              <a:buFont typeface="Arial"/>
              <a:buNone/>
              <a:defRPr sz="4800" b="1">
                <a:solidFill>
                  <a:schemeClr val="dk1"/>
                </a:solidFill>
              </a:defRPr>
            </a:lvl3pPr>
            <a:lvl4pPr lvl="3" algn="l">
              <a:lnSpc>
                <a:spcPct val="100000"/>
              </a:lnSpc>
              <a:spcBef>
                <a:spcPts val="0"/>
              </a:spcBef>
              <a:spcAft>
                <a:spcPts val="0"/>
              </a:spcAft>
              <a:buClr>
                <a:schemeClr val="dk1"/>
              </a:buClr>
              <a:buSzPts val="4800"/>
              <a:buFont typeface="Arial"/>
              <a:buNone/>
              <a:defRPr sz="4800" b="1">
                <a:solidFill>
                  <a:schemeClr val="dk1"/>
                </a:solidFill>
              </a:defRPr>
            </a:lvl4pPr>
            <a:lvl5pPr lvl="4" algn="l">
              <a:lnSpc>
                <a:spcPct val="100000"/>
              </a:lnSpc>
              <a:spcBef>
                <a:spcPts val="0"/>
              </a:spcBef>
              <a:spcAft>
                <a:spcPts val="0"/>
              </a:spcAft>
              <a:buClr>
                <a:schemeClr val="dk1"/>
              </a:buClr>
              <a:buSzPts val="4800"/>
              <a:buFont typeface="Arial"/>
              <a:buNone/>
              <a:defRPr sz="4800" b="1">
                <a:solidFill>
                  <a:schemeClr val="dk1"/>
                </a:solidFill>
              </a:defRPr>
            </a:lvl5pPr>
            <a:lvl6pPr lvl="5" algn="l">
              <a:lnSpc>
                <a:spcPct val="100000"/>
              </a:lnSpc>
              <a:spcBef>
                <a:spcPts val="0"/>
              </a:spcBef>
              <a:spcAft>
                <a:spcPts val="0"/>
              </a:spcAft>
              <a:buClr>
                <a:schemeClr val="dk1"/>
              </a:buClr>
              <a:buSzPts val="4800"/>
              <a:buFont typeface="Arial"/>
              <a:buNone/>
              <a:defRPr sz="4800" b="1">
                <a:solidFill>
                  <a:schemeClr val="dk1"/>
                </a:solidFill>
              </a:defRPr>
            </a:lvl6pPr>
            <a:lvl7pPr lvl="6" algn="l">
              <a:lnSpc>
                <a:spcPct val="100000"/>
              </a:lnSpc>
              <a:spcBef>
                <a:spcPts val="0"/>
              </a:spcBef>
              <a:spcAft>
                <a:spcPts val="0"/>
              </a:spcAft>
              <a:buClr>
                <a:schemeClr val="dk1"/>
              </a:buClr>
              <a:buSzPts val="4800"/>
              <a:buFont typeface="Arial"/>
              <a:buNone/>
              <a:defRPr sz="4800" b="1">
                <a:solidFill>
                  <a:schemeClr val="dk1"/>
                </a:solidFill>
              </a:defRPr>
            </a:lvl7pPr>
            <a:lvl8pPr lvl="7" algn="l">
              <a:lnSpc>
                <a:spcPct val="100000"/>
              </a:lnSpc>
              <a:spcBef>
                <a:spcPts val="0"/>
              </a:spcBef>
              <a:spcAft>
                <a:spcPts val="0"/>
              </a:spcAft>
              <a:buClr>
                <a:schemeClr val="dk1"/>
              </a:buClr>
              <a:buSzPts val="4800"/>
              <a:buFont typeface="Arial"/>
              <a:buNone/>
              <a:defRPr sz="4800" b="1">
                <a:solidFill>
                  <a:schemeClr val="dk1"/>
                </a:solidFill>
              </a:defRPr>
            </a:lvl8pPr>
            <a:lvl9pPr lvl="8" algn="l">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 Agenda, white">
  <p:cSld name="CUSTOM_3_1">
    <p:spTree>
      <p:nvGrpSpPr>
        <p:cNvPr id="1" name="Shape 62"/>
        <p:cNvGrpSpPr/>
        <p:nvPr/>
      </p:nvGrpSpPr>
      <p:grpSpPr>
        <a:xfrm>
          <a:off x="0" y="0"/>
          <a:ext cx="0" cy="0"/>
          <a:chOff x="0" y="0"/>
          <a:chExt cx="0" cy="0"/>
        </a:xfrm>
      </p:grpSpPr>
      <p:sp>
        <p:nvSpPr>
          <p:cNvPr id="63" name="Google Shape;63;p23"/>
          <p:cNvSpPr txBox="1">
            <a:spLocks noGrp="1"/>
          </p:cNvSpPr>
          <p:nvPr>
            <p:ph type="title"/>
          </p:nvPr>
        </p:nvSpPr>
        <p:spPr>
          <a:xfrm>
            <a:off x="421925" y="315900"/>
            <a:ext cx="2945700" cy="45117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1600"/>
              <a:buNone/>
              <a:defRPr sz="3200">
                <a:highlight>
                  <a:schemeClr val="accent1"/>
                </a:highlight>
              </a:defRPr>
            </a:lvl1pPr>
            <a:lvl2pPr lvl="1" algn="r">
              <a:lnSpc>
                <a:spcPct val="100000"/>
              </a:lnSpc>
              <a:spcBef>
                <a:spcPts val="80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64" name="Google Shape;64;p23"/>
          <p:cNvSpPr txBox="1">
            <a:spLocks noGrp="1"/>
          </p:cNvSpPr>
          <p:nvPr>
            <p:ph type="body" idx="1"/>
          </p:nvPr>
        </p:nvSpPr>
        <p:spPr>
          <a:xfrm>
            <a:off x="4208300" y="315900"/>
            <a:ext cx="4510800" cy="4511700"/>
          </a:xfrm>
          <a:prstGeom prst="rect">
            <a:avLst/>
          </a:prstGeom>
          <a:noFill/>
          <a:ln>
            <a:noFill/>
          </a:ln>
        </p:spPr>
        <p:txBody>
          <a:bodyPr spcFirstLastPara="1" wrap="square" lIns="0" tIns="0" rIns="91425" bIns="0" anchor="ctr"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cxnSp>
        <p:nvCxnSpPr>
          <p:cNvPr id="65" name="Google Shape;65;p23"/>
          <p:cNvCxnSpPr/>
          <p:nvPr/>
        </p:nvCxnSpPr>
        <p:spPr>
          <a:xfrm>
            <a:off x="3723680" y="1876175"/>
            <a:ext cx="0" cy="138030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2: z-Blank with logo, image background">
  <p:cSld name="CUSTOM_7">
    <p:bg>
      <p:bgPr>
        <a:noFill/>
        <a:effectLst/>
      </p:bgPr>
    </p:bg>
    <p:spTree>
      <p:nvGrpSpPr>
        <p:cNvPr id="1" name="Shape 66"/>
        <p:cNvGrpSpPr/>
        <p:nvPr/>
      </p:nvGrpSpPr>
      <p:grpSpPr>
        <a:xfrm>
          <a:off x="0" y="0"/>
          <a:ext cx="0" cy="0"/>
          <a:chOff x="0" y="0"/>
          <a:chExt cx="0" cy="0"/>
        </a:xfrm>
      </p:grpSpPr>
      <p:sp>
        <p:nvSpPr>
          <p:cNvPr id="67" name="Google Shape;67;p24"/>
          <p:cNvSpPr>
            <a:spLocks noGrp="1"/>
          </p:cNvSpPr>
          <p:nvPr>
            <p:ph type="pic" idx="2"/>
          </p:nvPr>
        </p:nvSpPr>
        <p:spPr>
          <a:xfrm>
            <a:off x="-25" y="1900"/>
            <a:ext cx="9144000" cy="5143500"/>
          </a:xfrm>
          <a:prstGeom prst="rect">
            <a:avLst/>
          </a:prstGeom>
          <a:noFill/>
          <a:ln>
            <a:noFill/>
          </a:ln>
        </p:spPr>
      </p:sp>
      <p:sp>
        <p:nvSpPr>
          <p:cNvPr id="68" name="Google Shape;68;p24"/>
          <p:cNvSpPr/>
          <p:nvPr/>
        </p:nvSpPr>
        <p:spPr>
          <a:xfrm>
            <a:off x="7878325" y="4399875"/>
            <a:ext cx="1284600" cy="54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 name="Google Shape;69;p2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text, photo — two column">
  <p:cSld name="CUSTOM_5">
    <p:spTree>
      <p:nvGrpSpPr>
        <p:cNvPr id="1" name="Shape 70"/>
        <p:cNvGrpSpPr/>
        <p:nvPr/>
      </p:nvGrpSpPr>
      <p:grpSpPr>
        <a:xfrm>
          <a:off x="0" y="0"/>
          <a:ext cx="0" cy="0"/>
          <a:chOff x="0" y="0"/>
          <a:chExt cx="0" cy="0"/>
        </a:xfrm>
      </p:grpSpPr>
      <p:sp>
        <p:nvSpPr>
          <p:cNvPr id="71" name="Google Shape;71;p25"/>
          <p:cNvSpPr>
            <a:spLocks noGrp="1"/>
          </p:cNvSpPr>
          <p:nvPr>
            <p:ph type="pic" idx="2"/>
          </p:nvPr>
        </p:nvSpPr>
        <p:spPr>
          <a:xfrm>
            <a:off x="5057900" y="-8450"/>
            <a:ext cx="4107600" cy="5143500"/>
          </a:xfrm>
          <a:prstGeom prst="rect">
            <a:avLst/>
          </a:prstGeom>
          <a:noFill/>
          <a:ln>
            <a:noFill/>
          </a:ln>
        </p:spPr>
      </p:sp>
      <p:sp>
        <p:nvSpPr>
          <p:cNvPr id="72" name="Google Shape;72;p25"/>
          <p:cNvSpPr txBox="1">
            <a:spLocks noGrp="1"/>
          </p:cNvSpPr>
          <p:nvPr>
            <p:ph type="body" idx="1"/>
          </p:nvPr>
        </p:nvSpPr>
        <p:spPr>
          <a:xfrm>
            <a:off x="424925" y="1323300"/>
            <a:ext cx="4510800" cy="35043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sp>
        <p:nvSpPr>
          <p:cNvPr id="73" name="Google Shape;73;p25"/>
          <p:cNvSpPr txBox="1">
            <a:spLocks noGrp="1"/>
          </p:cNvSpPr>
          <p:nvPr>
            <p:ph type="title"/>
          </p:nvPr>
        </p:nvSpPr>
        <p:spPr>
          <a:xfrm>
            <a:off x="424925" y="317225"/>
            <a:ext cx="45108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100"/>
              <a:buFont typeface="Arial"/>
              <a:buNone/>
              <a:defRPr sz="31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1400"/>
              <a:buFont typeface="Arial"/>
              <a:buNone/>
              <a:defRPr sz="2800" b="1">
                <a:solidFill>
                  <a:schemeClr val="dk1"/>
                </a:solidFill>
              </a:defRPr>
            </a:lvl2pPr>
            <a:lvl3pPr lvl="2" algn="l">
              <a:lnSpc>
                <a:spcPct val="90000"/>
              </a:lnSpc>
              <a:spcBef>
                <a:spcPts val="0"/>
              </a:spcBef>
              <a:spcAft>
                <a:spcPts val="0"/>
              </a:spcAft>
              <a:buClr>
                <a:schemeClr val="dk1"/>
              </a:buClr>
              <a:buSzPts val="1400"/>
              <a:buFont typeface="Arial"/>
              <a:buNone/>
              <a:defRPr sz="2800" b="1">
                <a:solidFill>
                  <a:schemeClr val="dk1"/>
                </a:solidFill>
              </a:defRPr>
            </a:lvl3pPr>
            <a:lvl4pPr lvl="3" algn="l">
              <a:lnSpc>
                <a:spcPct val="90000"/>
              </a:lnSpc>
              <a:spcBef>
                <a:spcPts val="0"/>
              </a:spcBef>
              <a:spcAft>
                <a:spcPts val="0"/>
              </a:spcAft>
              <a:buClr>
                <a:schemeClr val="dk1"/>
              </a:buClr>
              <a:buSzPts val="1400"/>
              <a:buFont typeface="Arial"/>
              <a:buNone/>
              <a:defRPr sz="2800" b="1">
                <a:solidFill>
                  <a:schemeClr val="dk1"/>
                </a:solidFill>
              </a:defRPr>
            </a:lvl4pPr>
            <a:lvl5pPr lvl="4" algn="l">
              <a:lnSpc>
                <a:spcPct val="90000"/>
              </a:lnSpc>
              <a:spcBef>
                <a:spcPts val="0"/>
              </a:spcBef>
              <a:spcAft>
                <a:spcPts val="0"/>
              </a:spcAft>
              <a:buClr>
                <a:schemeClr val="dk1"/>
              </a:buClr>
              <a:buSzPts val="1400"/>
              <a:buFont typeface="Arial"/>
              <a:buNone/>
              <a:defRPr sz="2800" b="1">
                <a:solidFill>
                  <a:schemeClr val="dk1"/>
                </a:solidFill>
              </a:defRPr>
            </a:lvl5pPr>
            <a:lvl6pPr lvl="5" algn="l">
              <a:lnSpc>
                <a:spcPct val="90000"/>
              </a:lnSpc>
              <a:spcBef>
                <a:spcPts val="0"/>
              </a:spcBef>
              <a:spcAft>
                <a:spcPts val="0"/>
              </a:spcAft>
              <a:buClr>
                <a:schemeClr val="dk1"/>
              </a:buClr>
              <a:buSzPts val="1400"/>
              <a:buFont typeface="Arial"/>
              <a:buNone/>
              <a:defRPr sz="2800" b="1">
                <a:solidFill>
                  <a:schemeClr val="dk1"/>
                </a:solidFill>
              </a:defRPr>
            </a:lvl6pPr>
            <a:lvl7pPr lvl="6" algn="l">
              <a:lnSpc>
                <a:spcPct val="90000"/>
              </a:lnSpc>
              <a:spcBef>
                <a:spcPts val="0"/>
              </a:spcBef>
              <a:spcAft>
                <a:spcPts val="0"/>
              </a:spcAft>
              <a:buClr>
                <a:schemeClr val="dk1"/>
              </a:buClr>
              <a:buSzPts val="1400"/>
              <a:buFont typeface="Arial"/>
              <a:buNone/>
              <a:defRPr sz="2800" b="1">
                <a:solidFill>
                  <a:schemeClr val="dk1"/>
                </a:solidFill>
              </a:defRPr>
            </a:lvl7pPr>
            <a:lvl8pPr lvl="7" algn="l">
              <a:lnSpc>
                <a:spcPct val="90000"/>
              </a:lnSpc>
              <a:spcBef>
                <a:spcPts val="0"/>
              </a:spcBef>
              <a:spcAft>
                <a:spcPts val="0"/>
              </a:spcAft>
              <a:buClr>
                <a:schemeClr val="dk1"/>
              </a:buClr>
              <a:buSzPts val="1400"/>
              <a:buFont typeface="Arial"/>
              <a:buNone/>
              <a:defRPr sz="2800" b="1">
                <a:solidFill>
                  <a:schemeClr val="dk1"/>
                </a:solidFill>
              </a:defRPr>
            </a:lvl8pPr>
            <a:lvl9pPr lvl="8" algn="l">
              <a:lnSpc>
                <a:spcPct val="90000"/>
              </a:lnSpc>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Title, text, photo — two column">
  <p:cSld name="CUSTOM_5_1">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a:off x="419750" y="315325"/>
            <a:ext cx="19806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sz="2400" b="1">
                <a:solidFill>
                  <a:schemeClr val="dk1"/>
                </a:solidFill>
              </a:defRPr>
            </a:lvl2pPr>
            <a:lvl3pPr lvl="2" algn="l">
              <a:lnSpc>
                <a:spcPct val="90000"/>
              </a:lnSpc>
              <a:spcBef>
                <a:spcPts val="0"/>
              </a:spcBef>
              <a:spcAft>
                <a:spcPts val="0"/>
              </a:spcAft>
              <a:buClr>
                <a:schemeClr val="dk1"/>
              </a:buClr>
              <a:buSzPts val="2400"/>
              <a:buFont typeface="Arial"/>
              <a:buNone/>
              <a:defRPr sz="2400" b="1">
                <a:solidFill>
                  <a:schemeClr val="dk1"/>
                </a:solidFill>
              </a:defRPr>
            </a:lvl3pPr>
            <a:lvl4pPr lvl="3" algn="l">
              <a:lnSpc>
                <a:spcPct val="90000"/>
              </a:lnSpc>
              <a:spcBef>
                <a:spcPts val="0"/>
              </a:spcBef>
              <a:spcAft>
                <a:spcPts val="0"/>
              </a:spcAft>
              <a:buClr>
                <a:schemeClr val="dk1"/>
              </a:buClr>
              <a:buSzPts val="2400"/>
              <a:buFont typeface="Arial"/>
              <a:buNone/>
              <a:defRPr sz="2400" b="1">
                <a:solidFill>
                  <a:schemeClr val="dk1"/>
                </a:solidFill>
              </a:defRPr>
            </a:lvl4pPr>
            <a:lvl5pPr lvl="4" algn="l">
              <a:lnSpc>
                <a:spcPct val="90000"/>
              </a:lnSpc>
              <a:spcBef>
                <a:spcPts val="0"/>
              </a:spcBef>
              <a:spcAft>
                <a:spcPts val="0"/>
              </a:spcAft>
              <a:buClr>
                <a:schemeClr val="dk1"/>
              </a:buClr>
              <a:buSzPts val="2400"/>
              <a:buFont typeface="Arial"/>
              <a:buNone/>
              <a:defRPr sz="2400" b="1">
                <a:solidFill>
                  <a:schemeClr val="dk1"/>
                </a:solidFill>
              </a:defRPr>
            </a:lvl5pPr>
            <a:lvl6pPr lvl="5" algn="l">
              <a:lnSpc>
                <a:spcPct val="90000"/>
              </a:lnSpc>
              <a:spcBef>
                <a:spcPts val="0"/>
              </a:spcBef>
              <a:spcAft>
                <a:spcPts val="0"/>
              </a:spcAft>
              <a:buClr>
                <a:schemeClr val="dk1"/>
              </a:buClr>
              <a:buSzPts val="2400"/>
              <a:buFont typeface="Arial"/>
              <a:buNone/>
              <a:defRPr sz="2400" b="1">
                <a:solidFill>
                  <a:schemeClr val="dk1"/>
                </a:solidFill>
              </a:defRPr>
            </a:lvl6pPr>
            <a:lvl7pPr lvl="6" algn="l">
              <a:lnSpc>
                <a:spcPct val="90000"/>
              </a:lnSpc>
              <a:spcBef>
                <a:spcPts val="0"/>
              </a:spcBef>
              <a:spcAft>
                <a:spcPts val="0"/>
              </a:spcAft>
              <a:buClr>
                <a:schemeClr val="dk1"/>
              </a:buClr>
              <a:buSzPts val="2400"/>
              <a:buFont typeface="Arial"/>
              <a:buNone/>
              <a:defRPr sz="2400" b="1">
                <a:solidFill>
                  <a:schemeClr val="dk1"/>
                </a:solidFill>
              </a:defRPr>
            </a:lvl7pPr>
            <a:lvl8pPr lvl="7" algn="l">
              <a:lnSpc>
                <a:spcPct val="90000"/>
              </a:lnSpc>
              <a:spcBef>
                <a:spcPts val="0"/>
              </a:spcBef>
              <a:spcAft>
                <a:spcPts val="0"/>
              </a:spcAft>
              <a:buClr>
                <a:schemeClr val="dk1"/>
              </a:buClr>
              <a:buSzPts val="2400"/>
              <a:buFont typeface="Arial"/>
              <a:buNone/>
              <a:defRPr sz="2400" b="1">
                <a:solidFill>
                  <a:schemeClr val="dk1"/>
                </a:solidFill>
              </a:defRPr>
            </a:lvl8pPr>
            <a:lvl9pPr lvl="8" algn="l">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
        <p:nvSpPr>
          <p:cNvPr id="76" name="Google Shape;76;p26"/>
          <p:cNvSpPr>
            <a:spLocks noGrp="1"/>
          </p:cNvSpPr>
          <p:nvPr>
            <p:ph type="pic" idx="2"/>
          </p:nvPr>
        </p:nvSpPr>
        <p:spPr>
          <a:xfrm>
            <a:off x="2534550" y="-10600"/>
            <a:ext cx="6609600" cy="5154000"/>
          </a:xfrm>
          <a:prstGeom prst="rect">
            <a:avLst/>
          </a:prstGeom>
          <a:noFill/>
          <a:ln>
            <a:noFill/>
          </a:ln>
        </p:spPr>
      </p:sp>
      <p:sp>
        <p:nvSpPr>
          <p:cNvPr id="77" name="Google Shape;77;p26"/>
          <p:cNvSpPr txBox="1">
            <a:spLocks noGrp="1"/>
          </p:cNvSpPr>
          <p:nvPr>
            <p:ph type="body" idx="1"/>
          </p:nvPr>
        </p:nvSpPr>
        <p:spPr>
          <a:xfrm>
            <a:off x="419575" y="1403600"/>
            <a:ext cx="1980600" cy="34239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2000"/>
              <a:buNone/>
              <a:defRPr sz="16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800"/>
              <a:buNone/>
              <a:defRPr/>
            </a:lvl6pPr>
            <a:lvl7pPr marL="3200400" lvl="6" indent="-228600" algn="l">
              <a:lnSpc>
                <a:spcPct val="115000"/>
              </a:lnSpc>
              <a:spcBef>
                <a:spcPts val="400"/>
              </a:spcBef>
              <a:spcAft>
                <a:spcPts val="0"/>
              </a:spcAft>
              <a:buSzPts val="800"/>
              <a:buNone/>
              <a:defRPr/>
            </a:lvl7pPr>
            <a:lvl8pPr marL="3657600" lvl="7" indent="-228600" algn="l">
              <a:lnSpc>
                <a:spcPct val="115000"/>
              </a:lnSpc>
              <a:spcBef>
                <a:spcPts val="400"/>
              </a:spcBef>
              <a:spcAft>
                <a:spcPts val="0"/>
              </a:spcAft>
              <a:buSzPts val="800"/>
              <a:buNone/>
              <a:defRPr/>
            </a:lvl8pPr>
            <a:lvl9pPr marL="4114800" lvl="8" indent="-228600" algn="l">
              <a:lnSpc>
                <a:spcPct val="115000"/>
              </a:lnSpc>
              <a:spcBef>
                <a:spcPts val="400"/>
              </a:spcBef>
              <a:spcAft>
                <a:spcPts val="400"/>
              </a:spcAft>
              <a:buSzPts val="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Title, text — two column, black">
  <p:cSld name="CUSTOM_5_1_1">
    <p:spTree>
      <p:nvGrpSpPr>
        <p:cNvPr id="1" name="Shape 78"/>
        <p:cNvGrpSpPr/>
        <p:nvPr/>
      </p:nvGrpSpPr>
      <p:grpSpPr>
        <a:xfrm>
          <a:off x="0" y="0"/>
          <a:ext cx="0" cy="0"/>
          <a:chOff x="0" y="0"/>
          <a:chExt cx="0" cy="0"/>
        </a:xfrm>
      </p:grpSpPr>
      <p:sp>
        <p:nvSpPr>
          <p:cNvPr id="79" name="Google Shape;79;p27"/>
          <p:cNvSpPr/>
          <p:nvPr/>
        </p:nvSpPr>
        <p:spPr>
          <a:xfrm>
            <a:off x="2537350" y="-12950"/>
            <a:ext cx="6606600" cy="518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7"/>
          <p:cNvSpPr txBox="1">
            <a:spLocks noGrp="1"/>
          </p:cNvSpPr>
          <p:nvPr>
            <p:ph type="title"/>
          </p:nvPr>
        </p:nvSpPr>
        <p:spPr>
          <a:xfrm>
            <a:off x="419750" y="315325"/>
            <a:ext cx="19806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sz="2400" b="1">
                <a:solidFill>
                  <a:schemeClr val="dk1"/>
                </a:solidFill>
              </a:defRPr>
            </a:lvl2pPr>
            <a:lvl3pPr lvl="2" algn="l">
              <a:lnSpc>
                <a:spcPct val="90000"/>
              </a:lnSpc>
              <a:spcBef>
                <a:spcPts val="0"/>
              </a:spcBef>
              <a:spcAft>
                <a:spcPts val="0"/>
              </a:spcAft>
              <a:buClr>
                <a:schemeClr val="dk1"/>
              </a:buClr>
              <a:buSzPts val="2400"/>
              <a:buFont typeface="Arial"/>
              <a:buNone/>
              <a:defRPr sz="2400" b="1">
                <a:solidFill>
                  <a:schemeClr val="dk1"/>
                </a:solidFill>
              </a:defRPr>
            </a:lvl3pPr>
            <a:lvl4pPr lvl="3" algn="l">
              <a:lnSpc>
                <a:spcPct val="90000"/>
              </a:lnSpc>
              <a:spcBef>
                <a:spcPts val="0"/>
              </a:spcBef>
              <a:spcAft>
                <a:spcPts val="0"/>
              </a:spcAft>
              <a:buClr>
                <a:schemeClr val="dk1"/>
              </a:buClr>
              <a:buSzPts val="2400"/>
              <a:buFont typeface="Arial"/>
              <a:buNone/>
              <a:defRPr sz="2400" b="1">
                <a:solidFill>
                  <a:schemeClr val="dk1"/>
                </a:solidFill>
              </a:defRPr>
            </a:lvl4pPr>
            <a:lvl5pPr lvl="4" algn="l">
              <a:lnSpc>
                <a:spcPct val="90000"/>
              </a:lnSpc>
              <a:spcBef>
                <a:spcPts val="0"/>
              </a:spcBef>
              <a:spcAft>
                <a:spcPts val="0"/>
              </a:spcAft>
              <a:buClr>
                <a:schemeClr val="dk1"/>
              </a:buClr>
              <a:buSzPts val="2400"/>
              <a:buFont typeface="Arial"/>
              <a:buNone/>
              <a:defRPr sz="2400" b="1">
                <a:solidFill>
                  <a:schemeClr val="dk1"/>
                </a:solidFill>
              </a:defRPr>
            </a:lvl5pPr>
            <a:lvl6pPr lvl="5" algn="l">
              <a:lnSpc>
                <a:spcPct val="90000"/>
              </a:lnSpc>
              <a:spcBef>
                <a:spcPts val="0"/>
              </a:spcBef>
              <a:spcAft>
                <a:spcPts val="0"/>
              </a:spcAft>
              <a:buClr>
                <a:schemeClr val="dk1"/>
              </a:buClr>
              <a:buSzPts val="2400"/>
              <a:buFont typeface="Arial"/>
              <a:buNone/>
              <a:defRPr sz="2400" b="1">
                <a:solidFill>
                  <a:schemeClr val="dk1"/>
                </a:solidFill>
              </a:defRPr>
            </a:lvl6pPr>
            <a:lvl7pPr lvl="6" algn="l">
              <a:lnSpc>
                <a:spcPct val="90000"/>
              </a:lnSpc>
              <a:spcBef>
                <a:spcPts val="0"/>
              </a:spcBef>
              <a:spcAft>
                <a:spcPts val="0"/>
              </a:spcAft>
              <a:buClr>
                <a:schemeClr val="dk1"/>
              </a:buClr>
              <a:buSzPts val="2400"/>
              <a:buFont typeface="Arial"/>
              <a:buNone/>
              <a:defRPr sz="2400" b="1">
                <a:solidFill>
                  <a:schemeClr val="dk1"/>
                </a:solidFill>
              </a:defRPr>
            </a:lvl7pPr>
            <a:lvl8pPr lvl="7" algn="l">
              <a:lnSpc>
                <a:spcPct val="90000"/>
              </a:lnSpc>
              <a:spcBef>
                <a:spcPts val="0"/>
              </a:spcBef>
              <a:spcAft>
                <a:spcPts val="0"/>
              </a:spcAft>
              <a:buClr>
                <a:schemeClr val="dk1"/>
              </a:buClr>
              <a:buSzPts val="2400"/>
              <a:buFont typeface="Arial"/>
              <a:buNone/>
              <a:defRPr sz="2400" b="1">
                <a:solidFill>
                  <a:schemeClr val="dk1"/>
                </a:solidFill>
              </a:defRPr>
            </a:lvl8pPr>
            <a:lvl9pPr lvl="8" algn="l">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Agenda, black">
  <p:cSld name="Custom Layout 1 1_1">
    <p:bg>
      <p:bgPr>
        <a:solidFill>
          <a:srgbClr val="000000"/>
        </a:solidFill>
        <a:effectLst/>
      </p:bgPr>
    </p:bg>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565850" y="316875"/>
            <a:ext cx="2675100" cy="4511700"/>
          </a:xfrm>
          <a:prstGeom prst="rect">
            <a:avLst/>
          </a:prstGeom>
          <a:noFill/>
          <a:ln>
            <a:noFill/>
          </a:ln>
        </p:spPr>
        <p:txBody>
          <a:bodyPr spcFirstLastPara="1" wrap="square" lIns="0" tIns="0" rIns="0" bIns="0" anchor="ctr" anchorCtr="0">
            <a:noAutofit/>
          </a:bodyPr>
          <a:lstStyle>
            <a:lvl1pPr marR="0" lvl="0" algn="r">
              <a:lnSpc>
                <a:spcPct val="9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lvl="1" algn="r">
              <a:lnSpc>
                <a:spcPct val="90000"/>
              </a:lnSpc>
              <a:spcBef>
                <a:spcPts val="800"/>
              </a:spcBef>
              <a:spcAft>
                <a:spcPts val="0"/>
              </a:spcAft>
              <a:buClr>
                <a:srgbClr val="FFFFFF"/>
              </a:buClr>
              <a:buSzPts val="4800"/>
              <a:buFont typeface="Arial"/>
              <a:buNone/>
              <a:defRPr sz="4800" b="1">
                <a:solidFill>
                  <a:srgbClr val="FFFFFF"/>
                </a:solidFill>
              </a:defRPr>
            </a:lvl2pPr>
            <a:lvl3pPr lvl="2" algn="r">
              <a:lnSpc>
                <a:spcPct val="90000"/>
              </a:lnSpc>
              <a:spcBef>
                <a:spcPts val="0"/>
              </a:spcBef>
              <a:spcAft>
                <a:spcPts val="0"/>
              </a:spcAft>
              <a:buClr>
                <a:srgbClr val="FFFFFF"/>
              </a:buClr>
              <a:buSzPts val="4800"/>
              <a:buFont typeface="Arial"/>
              <a:buNone/>
              <a:defRPr sz="4800" b="1">
                <a:solidFill>
                  <a:srgbClr val="FFFFFF"/>
                </a:solidFill>
              </a:defRPr>
            </a:lvl3pPr>
            <a:lvl4pPr lvl="3" algn="r">
              <a:lnSpc>
                <a:spcPct val="90000"/>
              </a:lnSpc>
              <a:spcBef>
                <a:spcPts val="0"/>
              </a:spcBef>
              <a:spcAft>
                <a:spcPts val="0"/>
              </a:spcAft>
              <a:buClr>
                <a:srgbClr val="FFFFFF"/>
              </a:buClr>
              <a:buSzPts val="4800"/>
              <a:buFont typeface="Arial"/>
              <a:buNone/>
              <a:defRPr sz="4800" b="1">
                <a:solidFill>
                  <a:srgbClr val="FFFFFF"/>
                </a:solidFill>
              </a:defRPr>
            </a:lvl4pPr>
            <a:lvl5pPr lvl="4" algn="r">
              <a:lnSpc>
                <a:spcPct val="90000"/>
              </a:lnSpc>
              <a:spcBef>
                <a:spcPts val="0"/>
              </a:spcBef>
              <a:spcAft>
                <a:spcPts val="0"/>
              </a:spcAft>
              <a:buClr>
                <a:srgbClr val="FFFFFF"/>
              </a:buClr>
              <a:buSzPts val="4800"/>
              <a:buFont typeface="Arial"/>
              <a:buNone/>
              <a:defRPr sz="4800" b="1">
                <a:solidFill>
                  <a:srgbClr val="FFFFFF"/>
                </a:solidFill>
              </a:defRPr>
            </a:lvl5pPr>
            <a:lvl6pPr lvl="5" algn="r">
              <a:lnSpc>
                <a:spcPct val="90000"/>
              </a:lnSpc>
              <a:spcBef>
                <a:spcPts val="0"/>
              </a:spcBef>
              <a:spcAft>
                <a:spcPts val="0"/>
              </a:spcAft>
              <a:buClr>
                <a:srgbClr val="FFFFFF"/>
              </a:buClr>
              <a:buSzPts val="4800"/>
              <a:buFont typeface="Arial"/>
              <a:buNone/>
              <a:defRPr sz="4800" b="1">
                <a:solidFill>
                  <a:srgbClr val="FFFFFF"/>
                </a:solidFill>
              </a:defRPr>
            </a:lvl6pPr>
            <a:lvl7pPr lvl="6" algn="r">
              <a:lnSpc>
                <a:spcPct val="90000"/>
              </a:lnSpc>
              <a:spcBef>
                <a:spcPts val="0"/>
              </a:spcBef>
              <a:spcAft>
                <a:spcPts val="0"/>
              </a:spcAft>
              <a:buClr>
                <a:srgbClr val="FFFFFF"/>
              </a:buClr>
              <a:buSzPts val="4800"/>
              <a:buFont typeface="Arial"/>
              <a:buNone/>
              <a:defRPr sz="4800" b="1">
                <a:solidFill>
                  <a:srgbClr val="FFFFFF"/>
                </a:solidFill>
              </a:defRPr>
            </a:lvl7pPr>
            <a:lvl8pPr lvl="7" algn="r">
              <a:lnSpc>
                <a:spcPct val="90000"/>
              </a:lnSpc>
              <a:spcBef>
                <a:spcPts val="0"/>
              </a:spcBef>
              <a:spcAft>
                <a:spcPts val="0"/>
              </a:spcAft>
              <a:buClr>
                <a:srgbClr val="FFFFFF"/>
              </a:buClr>
              <a:buSzPts val="4800"/>
              <a:buFont typeface="Arial"/>
              <a:buNone/>
              <a:defRPr sz="4800" b="1">
                <a:solidFill>
                  <a:srgbClr val="FFFFFF"/>
                </a:solidFill>
              </a:defRPr>
            </a:lvl8pPr>
            <a:lvl9pPr lvl="8" algn="r">
              <a:lnSpc>
                <a:spcPct val="90000"/>
              </a:lnSpc>
              <a:spcBef>
                <a:spcPts val="0"/>
              </a:spcBef>
              <a:spcAft>
                <a:spcPts val="0"/>
              </a:spcAft>
              <a:buClr>
                <a:srgbClr val="FFFFFF"/>
              </a:buClr>
              <a:buSzPts val="4800"/>
              <a:buFont typeface="Arial"/>
              <a:buNone/>
              <a:defRPr sz="4800" b="1">
                <a:solidFill>
                  <a:srgbClr val="FFFFFF"/>
                </a:solidFill>
              </a:defRPr>
            </a:lvl9pPr>
          </a:lstStyle>
          <a:p>
            <a:endParaRPr/>
          </a:p>
        </p:txBody>
      </p:sp>
      <p:sp>
        <p:nvSpPr>
          <p:cNvPr id="83" name="Google Shape;83;p28"/>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US" sz="22500" b="0" i="0" u="none" strike="noStrike" cap="none">
                <a:solidFill>
                  <a:schemeClr val="accent1"/>
                </a:solidFill>
                <a:latin typeface="Arial"/>
                <a:ea typeface="Arial"/>
                <a:cs typeface="Arial"/>
                <a:sym typeface="Arial"/>
              </a:rPr>
              <a:t>{</a:t>
            </a:r>
            <a:endParaRPr sz="1100" b="0" i="0" u="none" strike="noStrike" cap="none">
              <a:solidFill>
                <a:schemeClr val="accent1"/>
              </a:solidFill>
              <a:latin typeface="Arial"/>
              <a:ea typeface="Arial"/>
              <a:cs typeface="Arial"/>
              <a:sym typeface="Arial"/>
            </a:endParaRPr>
          </a:p>
        </p:txBody>
      </p:sp>
      <p:sp>
        <p:nvSpPr>
          <p:cNvPr id="84" name="Google Shape;84;p28"/>
          <p:cNvSpPr txBox="1">
            <a:spLocks noGrp="1"/>
          </p:cNvSpPr>
          <p:nvPr>
            <p:ph type="subTitle" idx="1"/>
          </p:nvPr>
        </p:nvSpPr>
        <p:spPr>
          <a:xfrm>
            <a:off x="4931750" y="316875"/>
            <a:ext cx="3737100" cy="4511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1600"/>
              <a:buNone/>
              <a:defRPr sz="2000" b="1">
                <a:solidFill>
                  <a:schemeClr val="lt1"/>
                </a:solidFill>
              </a:defRPr>
            </a:lvl1pPr>
            <a:lvl2pPr lvl="1" algn="l">
              <a:lnSpc>
                <a:spcPct val="90000"/>
              </a:lnSpc>
              <a:spcBef>
                <a:spcPts val="0"/>
              </a:spcBef>
              <a:spcAft>
                <a:spcPts val="0"/>
              </a:spcAft>
              <a:buSzPts val="1400"/>
              <a:buNone/>
              <a:defRPr b="1">
                <a:highlight>
                  <a:schemeClr val="lt1"/>
                </a:highlight>
              </a:defRPr>
            </a:lvl2pPr>
            <a:lvl3pPr lvl="2" algn="l">
              <a:lnSpc>
                <a:spcPct val="90000"/>
              </a:lnSpc>
              <a:spcBef>
                <a:spcPts val="0"/>
              </a:spcBef>
              <a:spcAft>
                <a:spcPts val="0"/>
              </a:spcAft>
              <a:buSzPts val="1400"/>
              <a:buNone/>
              <a:defRPr b="1">
                <a:highlight>
                  <a:schemeClr val="lt1"/>
                </a:highlight>
              </a:defRPr>
            </a:lvl3pPr>
            <a:lvl4pPr lvl="3" algn="l">
              <a:lnSpc>
                <a:spcPct val="90000"/>
              </a:lnSpc>
              <a:spcBef>
                <a:spcPts val="0"/>
              </a:spcBef>
              <a:spcAft>
                <a:spcPts val="0"/>
              </a:spcAft>
              <a:buSzPts val="1400"/>
              <a:buNone/>
              <a:defRPr b="1">
                <a:highlight>
                  <a:schemeClr val="lt1"/>
                </a:highlight>
              </a:defRPr>
            </a:lvl4pPr>
            <a:lvl5pPr lvl="4" algn="l">
              <a:lnSpc>
                <a:spcPct val="90000"/>
              </a:lnSpc>
              <a:spcBef>
                <a:spcPts val="0"/>
              </a:spcBef>
              <a:spcAft>
                <a:spcPts val="0"/>
              </a:spcAft>
              <a:buSzPts val="1400"/>
              <a:buNone/>
              <a:defRPr b="1">
                <a:highlight>
                  <a:schemeClr val="lt1"/>
                </a:highlight>
              </a:defRPr>
            </a:lvl5pPr>
            <a:lvl6pPr lvl="5" algn="l">
              <a:lnSpc>
                <a:spcPct val="90000"/>
              </a:lnSpc>
              <a:spcBef>
                <a:spcPts val="0"/>
              </a:spcBef>
              <a:spcAft>
                <a:spcPts val="0"/>
              </a:spcAft>
              <a:buSzPts val="1400"/>
              <a:buNone/>
              <a:defRPr b="1">
                <a:highlight>
                  <a:schemeClr val="lt1"/>
                </a:highlight>
              </a:defRPr>
            </a:lvl6pPr>
            <a:lvl7pPr lvl="6" algn="l">
              <a:lnSpc>
                <a:spcPct val="90000"/>
              </a:lnSpc>
              <a:spcBef>
                <a:spcPts val="0"/>
              </a:spcBef>
              <a:spcAft>
                <a:spcPts val="0"/>
              </a:spcAft>
              <a:buSzPts val="1400"/>
              <a:buNone/>
              <a:defRPr b="1">
                <a:highlight>
                  <a:schemeClr val="lt1"/>
                </a:highlight>
              </a:defRPr>
            </a:lvl7pPr>
            <a:lvl8pPr lvl="7" algn="l">
              <a:lnSpc>
                <a:spcPct val="90000"/>
              </a:lnSpc>
              <a:spcBef>
                <a:spcPts val="0"/>
              </a:spcBef>
              <a:spcAft>
                <a:spcPts val="0"/>
              </a:spcAft>
              <a:buSzPts val="1400"/>
              <a:buNone/>
              <a:defRPr b="1">
                <a:highlight>
                  <a:schemeClr val="lt1"/>
                </a:highlight>
              </a:defRPr>
            </a:lvl8pPr>
            <a:lvl9pPr lvl="8" algn="l">
              <a:lnSpc>
                <a:spcPct val="90000"/>
              </a:lnSpc>
              <a:spcBef>
                <a:spcPts val="0"/>
              </a:spcBef>
              <a:spcAft>
                <a:spcPts val="0"/>
              </a:spcAft>
              <a:buSzPts val="1400"/>
              <a:buNone/>
              <a:defRPr b="1">
                <a:highlight>
                  <a:schemeClr val="lt1"/>
                </a:high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Title — one column, left">
  <p:cSld name="CUSTOM_1">
    <p:spTree>
      <p:nvGrpSpPr>
        <p:cNvPr id="1" name="Shape 85"/>
        <p:cNvGrpSpPr/>
        <p:nvPr/>
      </p:nvGrpSpPr>
      <p:grpSpPr>
        <a:xfrm>
          <a:off x="0" y="0"/>
          <a:ext cx="0" cy="0"/>
          <a:chOff x="0" y="0"/>
          <a:chExt cx="0" cy="0"/>
        </a:xfrm>
      </p:grpSpPr>
      <p:sp>
        <p:nvSpPr>
          <p:cNvPr id="86" name="Google Shape;86;p29"/>
          <p:cNvSpPr txBox="1">
            <a:spLocks noGrp="1"/>
          </p:cNvSpPr>
          <p:nvPr>
            <p:ph type="title"/>
          </p:nvPr>
        </p:nvSpPr>
        <p:spPr>
          <a:xfrm>
            <a:off x="419750" y="315325"/>
            <a:ext cx="24189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2: Speaker intro, black">
  <p:cSld name="CUSTOM_6">
    <p:bg>
      <p:bgPr>
        <a:solidFill>
          <a:schemeClr val="dk1"/>
        </a:solidFill>
        <a:effectLst/>
      </p:bgPr>
    </p:bg>
    <p:spTree>
      <p:nvGrpSpPr>
        <p:cNvPr id="1" name="Shape 87"/>
        <p:cNvGrpSpPr/>
        <p:nvPr/>
      </p:nvGrpSpPr>
      <p:grpSpPr>
        <a:xfrm>
          <a:off x="0" y="0"/>
          <a:ext cx="0" cy="0"/>
          <a:chOff x="0" y="0"/>
          <a:chExt cx="0" cy="0"/>
        </a:xfrm>
      </p:grpSpPr>
      <p:sp>
        <p:nvSpPr>
          <p:cNvPr id="88" name="Google Shape;88;p30"/>
          <p:cNvSpPr>
            <a:spLocks noGrp="1"/>
          </p:cNvSpPr>
          <p:nvPr>
            <p:ph type="pic" idx="2"/>
          </p:nvPr>
        </p:nvSpPr>
        <p:spPr>
          <a:xfrm>
            <a:off x="1006875" y="1121950"/>
            <a:ext cx="1984200" cy="2006100"/>
          </a:xfrm>
          <a:prstGeom prst="rect">
            <a:avLst/>
          </a:prstGeom>
          <a:noFill/>
          <a:ln>
            <a:noFill/>
          </a:ln>
        </p:spPr>
      </p:sp>
      <p:sp>
        <p:nvSpPr>
          <p:cNvPr id="89" name="Google Shape;89;p30"/>
          <p:cNvSpPr txBox="1">
            <a:spLocks noGrp="1"/>
          </p:cNvSpPr>
          <p:nvPr>
            <p:ph type="title"/>
          </p:nvPr>
        </p:nvSpPr>
        <p:spPr>
          <a:xfrm>
            <a:off x="3787925" y="1511825"/>
            <a:ext cx="49311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4400">
                <a:solidFill>
                  <a:schemeClr val="lt1"/>
                </a:solidFill>
              </a:defRPr>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0"/>
          <p:cNvSpPr txBox="1">
            <a:spLocks noGrp="1"/>
          </p:cNvSpPr>
          <p:nvPr>
            <p:ph type="subTitle" idx="1"/>
          </p:nvPr>
        </p:nvSpPr>
        <p:spPr>
          <a:xfrm>
            <a:off x="3784450" y="1121950"/>
            <a:ext cx="4731900" cy="32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91" name="Google Shape;91;p30"/>
          <p:cNvSpPr txBox="1">
            <a:spLocks noGrp="1"/>
          </p:cNvSpPr>
          <p:nvPr>
            <p:ph type="body" idx="3"/>
          </p:nvPr>
        </p:nvSpPr>
        <p:spPr>
          <a:xfrm>
            <a:off x="3784450" y="2870250"/>
            <a:ext cx="4931100" cy="20337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Clr>
                <a:schemeClr val="lt1"/>
              </a:buClr>
              <a:buSzPts val="2000"/>
              <a:buNone/>
              <a:defRPr sz="2000" b="1">
                <a:solidFill>
                  <a:schemeClr val="lt1"/>
                </a:solidFill>
              </a:defRPr>
            </a:lvl1pPr>
            <a:lvl2pPr marL="914400" lvl="1" indent="-228600" algn="l">
              <a:lnSpc>
                <a:spcPct val="115000"/>
              </a:lnSpc>
              <a:spcBef>
                <a:spcPts val="400"/>
              </a:spcBef>
              <a:spcAft>
                <a:spcPts val="0"/>
              </a:spcAft>
              <a:buClr>
                <a:schemeClr val="lt1"/>
              </a:buClr>
              <a:buSzPts val="1600"/>
              <a:buNone/>
              <a:defRPr sz="1600" b="1">
                <a:solidFill>
                  <a:schemeClr val="lt1"/>
                </a:solidFill>
              </a:defRPr>
            </a:lvl2pPr>
            <a:lvl3pPr marL="1371600" lvl="2" indent="-228600" algn="l">
              <a:lnSpc>
                <a:spcPct val="115000"/>
              </a:lnSpc>
              <a:spcBef>
                <a:spcPts val="400"/>
              </a:spcBef>
              <a:spcAft>
                <a:spcPts val="0"/>
              </a:spcAft>
              <a:buClr>
                <a:schemeClr val="lt1"/>
              </a:buClr>
              <a:buSzPts val="1600"/>
              <a:buNone/>
              <a:defRPr sz="1600" b="1">
                <a:solidFill>
                  <a:schemeClr val="lt1"/>
                </a:solidFill>
              </a:defRPr>
            </a:lvl3pPr>
            <a:lvl4pPr marL="1828800" lvl="3" indent="-228600" algn="l">
              <a:lnSpc>
                <a:spcPct val="115000"/>
              </a:lnSpc>
              <a:spcBef>
                <a:spcPts val="400"/>
              </a:spcBef>
              <a:spcAft>
                <a:spcPts val="0"/>
              </a:spcAft>
              <a:buClr>
                <a:schemeClr val="lt1"/>
              </a:buClr>
              <a:buSzPts val="1200"/>
              <a:buNone/>
              <a:defRPr sz="1200" b="1">
                <a:solidFill>
                  <a:schemeClr val="lt1"/>
                </a:solidFill>
              </a:defRPr>
            </a:lvl4pPr>
            <a:lvl5pPr marL="2286000" lvl="4" indent="-228600" algn="l">
              <a:lnSpc>
                <a:spcPct val="115000"/>
              </a:lnSpc>
              <a:spcBef>
                <a:spcPts val="400"/>
              </a:spcBef>
              <a:spcAft>
                <a:spcPts val="0"/>
              </a:spcAft>
              <a:buClr>
                <a:schemeClr val="lt1"/>
              </a:buClr>
              <a:buSzPts val="1200"/>
              <a:buNone/>
              <a:defRPr sz="1200" b="1">
                <a:solidFill>
                  <a:schemeClr val="lt1"/>
                </a:solidFill>
              </a:defRPr>
            </a:lvl5pPr>
            <a:lvl6pPr marL="2743200" lvl="5" indent="-228600" algn="l">
              <a:lnSpc>
                <a:spcPct val="115000"/>
              </a:lnSpc>
              <a:spcBef>
                <a:spcPts val="400"/>
              </a:spcBef>
              <a:spcAft>
                <a:spcPts val="0"/>
              </a:spcAft>
              <a:buClr>
                <a:schemeClr val="lt1"/>
              </a:buClr>
              <a:buSzPts val="800"/>
              <a:buNone/>
              <a:defRPr sz="800" b="1">
                <a:solidFill>
                  <a:schemeClr val="lt1"/>
                </a:solidFill>
              </a:defRPr>
            </a:lvl6pPr>
            <a:lvl7pPr marL="3200400" lvl="6" indent="-228600" algn="l">
              <a:lnSpc>
                <a:spcPct val="115000"/>
              </a:lnSpc>
              <a:spcBef>
                <a:spcPts val="400"/>
              </a:spcBef>
              <a:spcAft>
                <a:spcPts val="0"/>
              </a:spcAft>
              <a:buClr>
                <a:schemeClr val="lt1"/>
              </a:buClr>
              <a:buSzPts val="800"/>
              <a:buNone/>
              <a:defRPr sz="800" b="1">
                <a:solidFill>
                  <a:schemeClr val="lt1"/>
                </a:solidFill>
              </a:defRPr>
            </a:lvl7pPr>
            <a:lvl8pPr marL="3657600" lvl="7" indent="-228600" algn="l">
              <a:lnSpc>
                <a:spcPct val="115000"/>
              </a:lnSpc>
              <a:spcBef>
                <a:spcPts val="400"/>
              </a:spcBef>
              <a:spcAft>
                <a:spcPts val="0"/>
              </a:spcAft>
              <a:buClr>
                <a:schemeClr val="lt1"/>
              </a:buClr>
              <a:buSzPts val="800"/>
              <a:buNone/>
              <a:defRPr sz="800" b="1">
                <a:solidFill>
                  <a:schemeClr val="lt1"/>
                </a:solidFill>
              </a:defRPr>
            </a:lvl8pPr>
            <a:lvl9pPr marL="4114800" lvl="8" indent="-228600" algn="l">
              <a:lnSpc>
                <a:spcPct val="115000"/>
              </a:lnSpc>
              <a:spcBef>
                <a:spcPts val="400"/>
              </a:spcBef>
              <a:spcAft>
                <a:spcPts val="400"/>
              </a:spcAft>
              <a:buClr>
                <a:schemeClr val="lt1"/>
              </a:buClr>
              <a:buSzPts val="800"/>
              <a:buNone/>
              <a:defRPr sz="800" b="1">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 Speaker intro, white">
  <p:cSld name="CUSTOM_6_1">
    <p:bg>
      <p:bgPr>
        <a:solidFill>
          <a:schemeClr val="lt1"/>
        </a:solidFill>
        <a:effectLst/>
      </p:bgPr>
    </p:bg>
    <p:spTree>
      <p:nvGrpSpPr>
        <p:cNvPr id="1" name="Shape 92"/>
        <p:cNvGrpSpPr/>
        <p:nvPr/>
      </p:nvGrpSpPr>
      <p:grpSpPr>
        <a:xfrm>
          <a:off x="0" y="0"/>
          <a:ext cx="0" cy="0"/>
          <a:chOff x="0" y="0"/>
          <a:chExt cx="0" cy="0"/>
        </a:xfrm>
      </p:grpSpPr>
      <p:sp>
        <p:nvSpPr>
          <p:cNvPr id="93" name="Google Shape;93;p31"/>
          <p:cNvSpPr>
            <a:spLocks noGrp="1"/>
          </p:cNvSpPr>
          <p:nvPr>
            <p:ph type="pic" idx="2"/>
          </p:nvPr>
        </p:nvSpPr>
        <p:spPr>
          <a:xfrm>
            <a:off x="1006875" y="1121950"/>
            <a:ext cx="1984200" cy="2006100"/>
          </a:xfrm>
          <a:prstGeom prst="rect">
            <a:avLst/>
          </a:prstGeom>
          <a:noFill/>
          <a:ln>
            <a:noFill/>
          </a:ln>
        </p:spPr>
      </p:sp>
      <p:sp>
        <p:nvSpPr>
          <p:cNvPr id="94" name="Google Shape;94;p31"/>
          <p:cNvSpPr txBox="1">
            <a:spLocks noGrp="1"/>
          </p:cNvSpPr>
          <p:nvPr>
            <p:ph type="title"/>
          </p:nvPr>
        </p:nvSpPr>
        <p:spPr>
          <a:xfrm>
            <a:off x="3787925" y="1511825"/>
            <a:ext cx="49311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4400"/>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31"/>
          <p:cNvSpPr txBox="1">
            <a:spLocks noGrp="1"/>
          </p:cNvSpPr>
          <p:nvPr>
            <p:ph type="subTitle" idx="1"/>
          </p:nvPr>
        </p:nvSpPr>
        <p:spPr>
          <a:xfrm>
            <a:off x="3784450" y="1121950"/>
            <a:ext cx="4731900" cy="32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96" name="Google Shape;96;p31"/>
          <p:cNvSpPr txBox="1">
            <a:spLocks noGrp="1"/>
          </p:cNvSpPr>
          <p:nvPr>
            <p:ph type="body" idx="3"/>
          </p:nvPr>
        </p:nvSpPr>
        <p:spPr>
          <a:xfrm>
            <a:off x="3784450" y="2870250"/>
            <a:ext cx="4931100" cy="20337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Clr>
                <a:schemeClr val="dk1"/>
              </a:buClr>
              <a:buSzPts val="2000"/>
              <a:buNone/>
              <a:defRPr sz="2000" b="1">
                <a:solidFill>
                  <a:schemeClr val="dk1"/>
                </a:solidFill>
              </a:defRPr>
            </a:lvl1pPr>
            <a:lvl2pPr marL="914400" lvl="1" indent="-228600" algn="l">
              <a:lnSpc>
                <a:spcPct val="115000"/>
              </a:lnSpc>
              <a:spcBef>
                <a:spcPts val="400"/>
              </a:spcBef>
              <a:spcAft>
                <a:spcPts val="0"/>
              </a:spcAft>
              <a:buClr>
                <a:schemeClr val="dk1"/>
              </a:buClr>
              <a:buSzPts val="1600"/>
              <a:buNone/>
              <a:defRPr sz="1600" b="1">
                <a:solidFill>
                  <a:schemeClr val="dk1"/>
                </a:solidFill>
              </a:defRPr>
            </a:lvl2pPr>
            <a:lvl3pPr marL="1371600" lvl="2" indent="-228600" algn="l">
              <a:lnSpc>
                <a:spcPct val="115000"/>
              </a:lnSpc>
              <a:spcBef>
                <a:spcPts val="400"/>
              </a:spcBef>
              <a:spcAft>
                <a:spcPts val="0"/>
              </a:spcAft>
              <a:buClr>
                <a:schemeClr val="dk1"/>
              </a:buClr>
              <a:buSzPts val="1600"/>
              <a:buNone/>
              <a:defRPr sz="1600" b="1">
                <a:solidFill>
                  <a:schemeClr val="dk1"/>
                </a:solidFill>
              </a:defRPr>
            </a:lvl3pPr>
            <a:lvl4pPr marL="1828800" lvl="3" indent="-228600" algn="l">
              <a:lnSpc>
                <a:spcPct val="115000"/>
              </a:lnSpc>
              <a:spcBef>
                <a:spcPts val="400"/>
              </a:spcBef>
              <a:spcAft>
                <a:spcPts val="0"/>
              </a:spcAft>
              <a:buClr>
                <a:schemeClr val="dk1"/>
              </a:buClr>
              <a:buSzPts val="1200"/>
              <a:buNone/>
              <a:defRPr sz="1200" b="1">
                <a:solidFill>
                  <a:schemeClr val="dk1"/>
                </a:solidFill>
              </a:defRPr>
            </a:lvl4pPr>
            <a:lvl5pPr marL="2286000" lvl="4" indent="-228600" algn="l">
              <a:lnSpc>
                <a:spcPct val="115000"/>
              </a:lnSpc>
              <a:spcBef>
                <a:spcPts val="400"/>
              </a:spcBef>
              <a:spcAft>
                <a:spcPts val="0"/>
              </a:spcAft>
              <a:buClr>
                <a:schemeClr val="dk1"/>
              </a:buClr>
              <a:buSzPts val="1200"/>
              <a:buNone/>
              <a:defRPr sz="1200" b="1">
                <a:solidFill>
                  <a:schemeClr val="dk1"/>
                </a:solidFill>
              </a:defRPr>
            </a:lvl5pPr>
            <a:lvl6pPr marL="2743200" lvl="5" indent="-228600" algn="l">
              <a:lnSpc>
                <a:spcPct val="115000"/>
              </a:lnSpc>
              <a:spcBef>
                <a:spcPts val="400"/>
              </a:spcBef>
              <a:spcAft>
                <a:spcPts val="0"/>
              </a:spcAft>
              <a:buClr>
                <a:schemeClr val="dk1"/>
              </a:buClr>
              <a:buSzPts val="800"/>
              <a:buNone/>
              <a:defRPr sz="800" b="1">
                <a:solidFill>
                  <a:schemeClr val="dk1"/>
                </a:solidFill>
              </a:defRPr>
            </a:lvl6pPr>
            <a:lvl7pPr marL="3200400" lvl="6" indent="-228600" algn="l">
              <a:lnSpc>
                <a:spcPct val="115000"/>
              </a:lnSpc>
              <a:spcBef>
                <a:spcPts val="400"/>
              </a:spcBef>
              <a:spcAft>
                <a:spcPts val="0"/>
              </a:spcAft>
              <a:buClr>
                <a:schemeClr val="dk1"/>
              </a:buClr>
              <a:buSzPts val="800"/>
              <a:buNone/>
              <a:defRPr sz="800" b="1">
                <a:solidFill>
                  <a:schemeClr val="dk1"/>
                </a:solidFill>
              </a:defRPr>
            </a:lvl7pPr>
            <a:lvl8pPr marL="3657600" lvl="7" indent="-228600" algn="l">
              <a:lnSpc>
                <a:spcPct val="115000"/>
              </a:lnSpc>
              <a:spcBef>
                <a:spcPts val="400"/>
              </a:spcBef>
              <a:spcAft>
                <a:spcPts val="0"/>
              </a:spcAft>
              <a:buClr>
                <a:schemeClr val="dk1"/>
              </a:buClr>
              <a:buSzPts val="800"/>
              <a:buNone/>
              <a:defRPr sz="800" b="1">
                <a:solidFill>
                  <a:schemeClr val="dk1"/>
                </a:solidFill>
              </a:defRPr>
            </a:lvl8pPr>
            <a:lvl9pPr marL="4114800" lvl="8" indent="-228600" algn="l">
              <a:lnSpc>
                <a:spcPct val="115000"/>
              </a:lnSpc>
              <a:spcBef>
                <a:spcPts val="400"/>
              </a:spcBef>
              <a:spcAft>
                <a:spcPts val="400"/>
              </a:spcAft>
              <a:buClr>
                <a:schemeClr val="dk1"/>
              </a:buClr>
              <a:buSzPts val="800"/>
              <a:buNone/>
              <a:defRPr sz="800" b="1">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Title, text — one column, left">
  <p:cSld name="1_19 ">
    <p:spTree>
      <p:nvGrpSpPr>
        <p:cNvPr id="1" name="Shape 97"/>
        <p:cNvGrpSpPr/>
        <p:nvPr/>
      </p:nvGrpSpPr>
      <p:grpSpPr>
        <a:xfrm>
          <a:off x="0" y="0"/>
          <a:ext cx="0" cy="0"/>
          <a:chOff x="0" y="0"/>
          <a:chExt cx="0" cy="0"/>
        </a:xfrm>
      </p:grpSpPr>
      <p:sp>
        <p:nvSpPr>
          <p:cNvPr id="98" name="Google Shape;98;p32"/>
          <p:cNvSpPr txBox="1">
            <a:spLocks noGrp="1"/>
          </p:cNvSpPr>
          <p:nvPr>
            <p:ph type="body" idx="1"/>
          </p:nvPr>
        </p:nvSpPr>
        <p:spPr>
          <a:xfrm>
            <a:off x="424925" y="1365150"/>
            <a:ext cx="4091100" cy="34626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99" name="Google Shape;99;p32"/>
          <p:cNvSpPr txBox="1">
            <a:spLocks noGrp="1"/>
          </p:cNvSpPr>
          <p:nvPr>
            <p:ph type="title"/>
          </p:nvPr>
        </p:nvSpPr>
        <p:spPr>
          <a:xfrm>
            <a:off x="419750" y="315325"/>
            <a:ext cx="40911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 Section intro title, maroon">
  <p:cSld name="Gold chapter break or bold statement gold_3_1">
    <p:bg>
      <p:bgPr>
        <a:solidFill>
          <a:schemeClr val="accent2"/>
        </a:solidFill>
        <a:effectLst/>
      </p:bgPr>
    </p:bg>
    <p:spTree>
      <p:nvGrpSpPr>
        <p:cNvPr id="1" name="Shape 21"/>
        <p:cNvGrpSpPr/>
        <p:nvPr/>
      </p:nvGrpSpPr>
      <p:grpSpPr>
        <a:xfrm>
          <a:off x="0" y="0"/>
          <a:ext cx="0" cy="0"/>
          <a:chOff x="0" y="0"/>
          <a:chExt cx="0" cy="0"/>
        </a:xfrm>
      </p:grpSpPr>
      <p:pic>
        <p:nvPicPr>
          <p:cNvPr id="22" name="Google Shape;22;p6"/>
          <p:cNvPicPr preferRelativeResize="0"/>
          <p:nvPr/>
        </p:nvPicPr>
        <p:blipFill rotWithShape="1">
          <a:blip r:embed="rId2">
            <a:alphaModFix/>
          </a:blip>
          <a:srcRect/>
          <a:stretch/>
        </p:blipFill>
        <p:spPr>
          <a:xfrm>
            <a:off x="7888939" y="4346254"/>
            <a:ext cx="1068775" cy="627807"/>
          </a:xfrm>
          <a:prstGeom prst="rect">
            <a:avLst/>
          </a:prstGeom>
          <a:noFill/>
          <a:ln>
            <a:noFill/>
          </a:ln>
        </p:spPr>
      </p:pic>
      <p:sp>
        <p:nvSpPr>
          <p:cNvPr id="23" name="Google Shape;23;p6"/>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4800"/>
              <a:buFont typeface="Arial"/>
              <a:buNone/>
              <a:defRPr sz="4800" b="1">
                <a:solidFill>
                  <a:schemeClr val="dk1"/>
                </a:solidFill>
              </a:defRPr>
            </a:lvl2pPr>
            <a:lvl3pPr lvl="2" algn="l">
              <a:lnSpc>
                <a:spcPct val="100000"/>
              </a:lnSpc>
              <a:spcBef>
                <a:spcPts val="0"/>
              </a:spcBef>
              <a:spcAft>
                <a:spcPts val="0"/>
              </a:spcAft>
              <a:buClr>
                <a:schemeClr val="dk1"/>
              </a:buClr>
              <a:buSzPts val="4800"/>
              <a:buFont typeface="Arial"/>
              <a:buNone/>
              <a:defRPr sz="4800" b="1">
                <a:solidFill>
                  <a:schemeClr val="dk1"/>
                </a:solidFill>
              </a:defRPr>
            </a:lvl3pPr>
            <a:lvl4pPr lvl="3" algn="l">
              <a:lnSpc>
                <a:spcPct val="100000"/>
              </a:lnSpc>
              <a:spcBef>
                <a:spcPts val="0"/>
              </a:spcBef>
              <a:spcAft>
                <a:spcPts val="0"/>
              </a:spcAft>
              <a:buClr>
                <a:schemeClr val="dk1"/>
              </a:buClr>
              <a:buSzPts val="4800"/>
              <a:buFont typeface="Arial"/>
              <a:buNone/>
              <a:defRPr sz="4800" b="1">
                <a:solidFill>
                  <a:schemeClr val="dk1"/>
                </a:solidFill>
              </a:defRPr>
            </a:lvl4pPr>
            <a:lvl5pPr lvl="4" algn="l">
              <a:lnSpc>
                <a:spcPct val="100000"/>
              </a:lnSpc>
              <a:spcBef>
                <a:spcPts val="0"/>
              </a:spcBef>
              <a:spcAft>
                <a:spcPts val="0"/>
              </a:spcAft>
              <a:buClr>
                <a:schemeClr val="dk1"/>
              </a:buClr>
              <a:buSzPts val="4800"/>
              <a:buFont typeface="Arial"/>
              <a:buNone/>
              <a:defRPr sz="4800" b="1">
                <a:solidFill>
                  <a:schemeClr val="dk1"/>
                </a:solidFill>
              </a:defRPr>
            </a:lvl5pPr>
            <a:lvl6pPr lvl="5" algn="l">
              <a:lnSpc>
                <a:spcPct val="100000"/>
              </a:lnSpc>
              <a:spcBef>
                <a:spcPts val="0"/>
              </a:spcBef>
              <a:spcAft>
                <a:spcPts val="0"/>
              </a:spcAft>
              <a:buClr>
                <a:schemeClr val="dk1"/>
              </a:buClr>
              <a:buSzPts val="4800"/>
              <a:buFont typeface="Arial"/>
              <a:buNone/>
              <a:defRPr sz="4800" b="1">
                <a:solidFill>
                  <a:schemeClr val="dk1"/>
                </a:solidFill>
              </a:defRPr>
            </a:lvl6pPr>
            <a:lvl7pPr lvl="6" algn="l">
              <a:lnSpc>
                <a:spcPct val="100000"/>
              </a:lnSpc>
              <a:spcBef>
                <a:spcPts val="0"/>
              </a:spcBef>
              <a:spcAft>
                <a:spcPts val="0"/>
              </a:spcAft>
              <a:buClr>
                <a:schemeClr val="dk1"/>
              </a:buClr>
              <a:buSzPts val="4800"/>
              <a:buFont typeface="Arial"/>
              <a:buNone/>
              <a:defRPr sz="4800" b="1">
                <a:solidFill>
                  <a:schemeClr val="dk1"/>
                </a:solidFill>
              </a:defRPr>
            </a:lvl7pPr>
            <a:lvl8pPr lvl="7" algn="l">
              <a:lnSpc>
                <a:spcPct val="100000"/>
              </a:lnSpc>
              <a:spcBef>
                <a:spcPts val="0"/>
              </a:spcBef>
              <a:spcAft>
                <a:spcPts val="0"/>
              </a:spcAft>
              <a:buClr>
                <a:schemeClr val="dk1"/>
              </a:buClr>
              <a:buSzPts val="4800"/>
              <a:buFont typeface="Arial"/>
              <a:buNone/>
              <a:defRPr sz="4800" b="1">
                <a:solidFill>
                  <a:schemeClr val="dk1"/>
                </a:solidFill>
              </a:defRPr>
            </a:lvl8pPr>
            <a:lvl9pPr lvl="8" algn="l">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 Title, text — one column, gold">
  <p:cSld name="CUSTOM_2">
    <p:spTree>
      <p:nvGrpSpPr>
        <p:cNvPr id="1" name="Shape 100"/>
        <p:cNvGrpSpPr/>
        <p:nvPr/>
      </p:nvGrpSpPr>
      <p:grpSpPr>
        <a:xfrm>
          <a:off x="0" y="0"/>
          <a:ext cx="0" cy="0"/>
          <a:chOff x="0" y="0"/>
          <a:chExt cx="0" cy="0"/>
        </a:xfrm>
      </p:grpSpPr>
      <p:sp>
        <p:nvSpPr>
          <p:cNvPr id="101" name="Google Shape;101;p33"/>
          <p:cNvSpPr/>
          <p:nvPr/>
        </p:nvSpPr>
        <p:spPr>
          <a:xfrm>
            <a:off x="-9600" y="1253100"/>
            <a:ext cx="9163200" cy="3941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3"/>
          <p:cNvSpPr txBox="1">
            <a:spLocks noGrp="1"/>
          </p:cNvSpPr>
          <p:nvPr>
            <p:ph type="title"/>
          </p:nvPr>
        </p:nvSpPr>
        <p:spPr>
          <a:xfrm>
            <a:off x="424100" y="310100"/>
            <a:ext cx="82941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3200"/>
              <a:buFont typeface="Arial"/>
              <a:buNone/>
              <a:defRPr sz="3200" b="1">
                <a:solidFill>
                  <a:schemeClr val="dk1"/>
                </a:solidFill>
              </a:defRPr>
            </a:lvl2pPr>
            <a:lvl3pPr lvl="2" algn="l">
              <a:lnSpc>
                <a:spcPct val="100000"/>
              </a:lnSpc>
              <a:spcBef>
                <a:spcPts val="0"/>
              </a:spcBef>
              <a:spcAft>
                <a:spcPts val="0"/>
              </a:spcAft>
              <a:buClr>
                <a:schemeClr val="dk1"/>
              </a:buClr>
              <a:buSzPts val="3200"/>
              <a:buFont typeface="Arial"/>
              <a:buNone/>
              <a:defRPr sz="3200" b="1">
                <a:solidFill>
                  <a:schemeClr val="dk1"/>
                </a:solidFill>
              </a:defRPr>
            </a:lvl3pPr>
            <a:lvl4pPr lvl="3" algn="l">
              <a:lnSpc>
                <a:spcPct val="100000"/>
              </a:lnSpc>
              <a:spcBef>
                <a:spcPts val="0"/>
              </a:spcBef>
              <a:spcAft>
                <a:spcPts val="0"/>
              </a:spcAft>
              <a:buClr>
                <a:schemeClr val="dk1"/>
              </a:buClr>
              <a:buSzPts val="3200"/>
              <a:buFont typeface="Arial"/>
              <a:buNone/>
              <a:defRPr sz="3200" b="1">
                <a:solidFill>
                  <a:schemeClr val="dk1"/>
                </a:solidFill>
              </a:defRPr>
            </a:lvl4pPr>
            <a:lvl5pPr lvl="4" algn="l">
              <a:lnSpc>
                <a:spcPct val="100000"/>
              </a:lnSpc>
              <a:spcBef>
                <a:spcPts val="0"/>
              </a:spcBef>
              <a:spcAft>
                <a:spcPts val="0"/>
              </a:spcAft>
              <a:buClr>
                <a:schemeClr val="dk1"/>
              </a:buClr>
              <a:buSzPts val="3200"/>
              <a:buFont typeface="Arial"/>
              <a:buNone/>
              <a:defRPr sz="3200" b="1">
                <a:solidFill>
                  <a:schemeClr val="dk1"/>
                </a:solidFill>
              </a:defRPr>
            </a:lvl5pPr>
            <a:lvl6pPr lvl="5" algn="l">
              <a:lnSpc>
                <a:spcPct val="100000"/>
              </a:lnSpc>
              <a:spcBef>
                <a:spcPts val="0"/>
              </a:spcBef>
              <a:spcAft>
                <a:spcPts val="0"/>
              </a:spcAft>
              <a:buClr>
                <a:schemeClr val="dk1"/>
              </a:buClr>
              <a:buSzPts val="3200"/>
              <a:buFont typeface="Arial"/>
              <a:buNone/>
              <a:defRPr sz="3200" b="1">
                <a:solidFill>
                  <a:schemeClr val="dk1"/>
                </a:solidFill>
              </a:defRPr>
            </a:lvl6pPr>
            <a:lvl7pPr lvl="6" algn="l">
              <a:lnSpc>
                <a:spcPct val="100000"/>
              </a:lnSpc>
              <a:spcBef>
                <a:spcPts val="0"/>
              </a:spcBef>
              <a:spcAft>
                <a:spcPts val="0"/>
              </a:spcAft>
              <a:buClr>
                <a:schemeClr val="dk1"/>
              </a:buClr>
              <a:buSzPts val="3200"/>
              <a:buFont typeface="Arial"/>
              <a:buNone/>
              <a:defRPr sz="3200" b="1">
                <a:solidFill>
                  <a:schemeClr val="dk1"/>
                </a:solidFill>
              </a:defRPr>
            </a:lvl7pPr>
            <a:lvl8pPr lvl="7" algn="l">
              <a:lnSpc>
                <a:spcPct val="100000"/>
              </a:lnSpc>
              <a:spcBef>
                <a:spcPts val="0"/>
              </a:spcBef>
              <a:spcAft>
                <a:spcPts val="0"/>
              </a:spcAft>
              <a:buClr>
                <a:schemeClr val="dk1"/>
              </a:buClr>
              <a:buSzPts val="3200"/>
              <a:buFont typeface="Arial"/>
              <a:buNone/>
              <a:defRPr sz="3200" b="1">
                <a:solidFill>
                  <a:schemeClr val="dk1"/>
                </a:solidFill>
              </a:defRPr>
            </a:lvl8pPr>
            <a:lvl9pPr lvl="8" algn="l">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103" name="Google Shape;103;p33"/>
          <p:cNvSpPr txBox="1">
            <a:spLocks noGrp="1"/>
          </p:cNvSpPr>
          <p:nvPr>
            <p:ph type="body" idx="1"/>
          </p:nvPr>
        </p:nvSpPr>
        <p:spPr>
          <a:xfrm>
            <a:off x="424925" y="1413625"/>
            <a:ext cx="8294100" cy="34140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2: Title, text, photo layout — one column">
  <p:cSld name="CUSTOM_9_1">
    <p:spTree>
      <p:nvGrpSpPr>
        <p:cNvPr id="1" name="Shape 104"/>
        <p:cNvGrpSpPr/>
        <p:nvPr/>
      </p:nvGrpSpPr>
      <p:grpSpPr>
        <a:xfrm>
          <a:off x="0" y="0"/>
          <a:ext cx="0" cy="0"/>
          <a:chOff x="0" y="0"/>
          <a:chExt cx="0" cy="0"/>
        </a:xfrm>
      </p:grpSpPr>
      <p:sp>
        <p:nvSpPr>
          <p:cNvPr id="105" name="Google Shape;105;p34"/>
          <p:cNvSpPr/>
          <p:nvPr/>
        </p:nvSpPr>
        <p:spPr>
          <a:xfrm>
            <a:off x="-4650" y="-16800"/>
            <a:ext cx="9153300" cy="2429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4"/>
          <p:cNvSpPr txBox="1">
            <a:spLocks noGrp="1"/>
          </p:cNvSpPr>
          <p:nvPr>
            <p:ph type="title"/>
          </p:nvPr>
        </p:nvSpPr>
        <p:spPr>
          <a:xfrm>
            <a:off x="1373400" y="1732650"/>
            <a:ext cx="6397200" cy="3153600"/>
          </a:xfrm>
          <a:prstGeom prst="rect">
            <a:avLst/>
          </a:prstGeom>
          <a:solidFill>
            <a:schemeClr val="lt1"/>
          </a:solidFill>
          <a:ln>
            <a:noFill/>
          </a:ln>
        </p:spPr>
        <p:txBody>
          <a:bodyPr spcFirstLastPara="1" wrap="square" lIns="228600" tIns="228600" rIns="228600" bIns="228600" anchor="t" anchorCtr="0">
            <a:noAutofit/>
          </a:bodyPr>
          <a:lstStyle>
            <a:lvl1pPr lvl="0" algn="l">
              <a:lnSpc>
                <a:spcPct val="90000"/>
              </a:lnSpc>
              <a:spcBef>
                <a:spcPts val="0"/>
              </a:spcBef>
              <a:spcAft>
                <a:spcPts val="0"/>
              </a:spcAft>
              <a:buSzPts val="2400"/>
              <a:buNone/>
              <a:defRPr sz="2400">
                <a:highlight>
                  <a:schemeClr val="accent1"/>
                </a:highlight>
              </a:defRPr>
            </a:lvl1pPr>
            <a:lvl2pPr lvl="1" algn="l">
              <a:lnSpc>
                <a:spcPct val="90000"/>
              </a:lnSpc>
              <a:spcBef>
                <a:spcPts val="80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pic>
        <p:nvPicPr>
          <p:cNvPr id="107" name="Google Shape;107;p3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 Title, text, photo layout, right">
  <p:cSld name="CUSTOM_9_1_1">
    <p:spTree>
      <p:nvGrpSpPr>
        <p:cNvPr id="1" name="Shape 108"/>
        <p:cNvGrpSpPr/>
        <p:nvPr/>
      </p:nvGrpSpPr>
      <p:grpSpPr>
        <a:xfrm>
          <a:off x="0" y="0"/>
          <a:ext cx="0" cy="0"/>
          <a:chOff x="0" y="0"/>
          <a:chExt cx="0" cy="0"/>
        </a:xfrm>
      </p:grpSpPr>
      <p:sp>
        <p:nvSpPr>
          <p:cNvPr id="109" name="Google Shape;109;p35"/>
          <p:cNvSpPr/>
          <p:nvPr/>
        </p:nvSpPr>
        <p:spPr>
          <a:xfrm>
            <a:off x="937452"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5"/>
          <p:cNvSpPr/>
          <p:nvPr/>
        </p:nvSpPr>
        <p:spPr>
          <a:xfrm>
            <a:off x="1161900" y="-16800"/>
            <a:ext cx="4296000" cy="5160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5"/>
          <p:cNvSpPr txBox="1">
            <a:spLocks noGrp="1"/>
          </p:cNvSpPr>
          <p:nvPr>
            <p:ph type="title"/>
          </p:nvPr>
        </p:nvSpPr>
        <p:spPr>
          <a:xfrm>
            <a:off x="4516200" y="791100"/>
            <a:ext cx="4203000" cy="356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2400">
                <a:highlight>
                  <a:schemeClr val="accent1"/>
                </a:highlight>
              </a:defRPr>
            </a:lvl1pPr>
            <a:lvl2pPr lvl="1" algn="l">
              <a:lnSpc>
                <a:spcPct val="90000"/>
              </a:lnSpc>
              <a:spcBef>
                <a:spcPts val="80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12" name="Google Shape;112;p35"/>
          <p:cNvSpPr txBox="1">
            <a:spLocks noGrp="1"/>
          </p:cNvSpPr>
          <p:nvPr>
            <p:ph type="body" idx="1"/>
          </p:nvPr>
        </p:nvSpPr>
        <p:spPr>
          <a:xfrm>
            <a:off x="4516200" y="1776100"/>
            <a:ext cx="42030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Title, text, photo layout, left">
  <p:cSld name="CUSTOM_9_1_1_1">
    <p:spTree>
      <p:nvGrpSpPr>
        <p:cNvPr id="1" name="Shape 113"/>
        <p:cNvGrpSpPr/>
        <p:nvPr/>
      </p:nvGrpSpPr>
      <p:grpSpPr>
        <a:xfrm>
          <a:off x="0" y="0"/>
          <a:ext cx="0" cy="0"/>
          <a:chOff x="0" y="0"/>
          <a:chExt cx="0" cy="0"/>
        </a:xfrm>
      </p:grpSpPr>
      <p:sp>
        <p:nvSpPr>
          <p:cNvPr id="114" name="Google Shape;114;p36"/>
          <p:cNvSpPr/>
          <p:nvPr/>
        </p:nvSpPr>
        <p:spPr>
          <a:xfrm>
            <a:off x="4091100" y="625"/>
            <a:ext cx="4308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6"/>
          <p:cNvSpPr txBox="1">
            <a:spLocks noGrp="1"/>
          </p:cNvSpPr>
          <p:nvPr>
            <p:ph type="title"/>
          </p:nvPr>
        </p:nvSpPr>
        <p:spPr>
          <a:xfrm>
            <a:off x="845675" y="791050"/>
            <a:ext cx="4203000" cy="984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b" anchorCtr="0">
            <a:noAutofit/>
          </a:bodyPr>
          <a:lstStyle>
            <a:lvl1pPr lvl="0" algn="l">
              <a:lnSpc>
                <a:spcPct val="90000"/>
              </a:lnSpc>
              <a:spcBef>
                <a:spcPts val="0"/>
              </a:spcBef>
              <a:spcAft>
                <a:spcPts val="0"/>
              </a:spcAft>
              <a:buSzPts val="2400"/>
              <a:buNone/>
              <a:defRPr sz="2400">
                <a:highlight>
                  <a:schemeClr val="accent1"/>
                </a:highlight>
              </a:defRPr>
            </a:lvl1pPr>
            <a:lvl2pPr lvl="1" algn="l">
              <a:lnSpc>
                <a:spcPct val="90000"/>
              </a:lnSpc>
              <a:spcBef>
                <a:spcPts val="80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16" name="Google Shape;116;p36"/>
          <p:cNvSpPr txBox="1">
            <a:spLocks noGrp="1"/>
          </p:cNvSpPr>
          <p:nvPr>
            <p:ph type="body" idx="1"/>
          </p:nvPr>
        </p:nvSpPr>
        <p:spPr>
          <a:xfrm>
            <a:off x="845675" y="1776050"/>
            <a:ext cx="42030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
        <p:nvSpPr>
          <p:cNvPr id="117" name="Google Shape;117;p36"/>
          <p:cNvSpPr/>
          <p:nvPr/>
        </p:nvSpPr>
        <p:spPr>
          <a:xfrm>
            <a:off x="8392811"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Title, text — one column, default">
  <p:cSld name="TITLE_ONLY_1">
    <p:spTree>
      <p:nvGrpSpPr>
        <p:cNvPr id="1" name="Shape 118"/>
        <p:cNvGrpSpPr/>
        <p:nvPr/>
      </p:nvGrpSpPr>
      <p:grpSpPr>
        <a:xfrm>
          <a:off x="0" y="0"/>
          <a:ext cx="0" cy="0"/>
          <a:chOff x="0" y="0"/>
          <a:chExt cx="0" cy="0"/>
        </a:xfrm>
      </p:grpSpPr>
      <p:sp>
        <p:nvSpPr>
          <p:cNvPr id="119" name="Google Shape;119;p37"/>
          <p:cNvSpPr txBox="1">
            <a:spLocks noGrp="1"/>
          </p:cNvSpPr>
          <p:nvPr>
            <p:ph type="body" idx="1"/>
          </p:nvPr>
        </p:nvSpPr>
        <p:spPr>
          <a:xfrm>
            <a:off x="429875" y="884250"/>
            <a:ext cx="8289300" cy="39432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20" name="Google Shape;120;p37"/>
          <p:cNvSpPr txBox="1">
            <a:spLocks noGrp="1"/>
          </p:cNvSpPr>
          <p:nvPr>
            <p:ph type="title"/>
          </p:nvPr>
        </p:nvSpPr>
        <p:spPr>
          <a:xfrm>
            <a:off x="424925" y="315900"/>
            <a:ext cx="8294400" cy="568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Title, text — one column, default with subheading">
  <p:cSld name="TITLE_ONLY_1_2">
    <p:spTree>
      <p:nvGrpSpPr>
        <p:cNvPr id="1" name="Shape 121"/>
        <p:cNvGrpSpPr/>
        <p:nvPr/>
      </p:nvGrpSpPr>
      <p:grpSpPr>
        <a:xfrm>
          <a:off x="0" y="0"/>
          <a:ext cx="0" cy="0"/>
          <a:chOff x="0" y="0"/>
          <a:chExt cx="0" cy="0"/>
        </a:xfrm>
      </p:grpSpPr>
      <p:sp>
        <p:nvSpPr>
          <p:cNvPr id="122" name="Google Shape;122;p38"/>
          <p:cNvSpPr txBox="1">
            <a:spLocks noGrp="1"/>
          </p:cNvSpPr>
          <p:nvPr>
            <p:ph type="body" idx="1"/>
          </p:nvPr>
        </p:nvSpPr>
        <p:spPr>
          <a:xfrm>
            <a:off x="429875" y="1092225"/>
            <a:ext cx="8289300" cy="37350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23" name="Google Shape;123;p38"/>
          <p:cNvSpPr txBox="1">
            <a:spLocks noGrp="1"/>
          </p:cNvSpPr>
          <p:nvPr>
            <p:ph type="title"/>
          </p:nvPr>
        </p:nvSpPr>
        <p:spPr>
          <a:xfrm>
            <a:off x="424925" y="315900"/>
            <a:ext cx="8294400" cy="4401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124" name="Google Shape;124;p38"/>
          <p:cNvSpPr txBox="1">
            <a:spLocks noGrp="1"/>
          </p:cNvSpPr>
          <p:nvPr>
            <p:ph type="subTitle" idx="2"/>
          </p:nvPr>
        </p:nvSpPr>
        <p:spPr>
          <a:xfrm>
            <a:off x="427950" y="756003"/>
            <a:ext cx="8373000" cy="213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600"/>
              <a:buNone/>
              <a:defRPr sz="1600" b="1">
                <a:solidFill>
                  <a:schemeClr val="lt1"/>
                </a:solidFill>
                <a:highlight>
                  <a:schemeClr val="dk1"/>
                </a:highlight>
              </a:defRPr>
            </a:lvl1pPr>
            <a:lvl2pPr lvl="1" algn="l">
              <a:lnSpc>
                <a:spcPct val="90000"/>
              </a:lnSpc>
              <a:spcBef>
                <a:spcPts val="400"/>
              </a:spcBef>
              <a:spcAft>
                <a:spcPts val="0"/>
              </a:spcAft>
              <a:buSzPts val="1600"/>
              <a:buNone/>
              <a:defRPr/>
            </a:lvl2pPr>
            <a:lvl3pPr lvl="2" algn="l">
              <a:lnSpc>
                <a:spcPct val="90000"/>
              </a:lnSpc>
              <a:spcBef>
                <a:spcPts val="400"/>
              </a:spcBef>
              <a:spcAft>
                <a:spcPts val="0"/>
              </a:spcAft>
              <a:buSzPts val="16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800"/>
              <a:buNone/>
              <a:defRPr/>
            </a:lvl6pPr>
            <a:lvl7pPr lvl="6" algn="l">
              <a:lnSpc>
                <a:spcPct val="90000"/>
              </a:lnSpc>
              <a:spcBef>
                <a:spcPts val="400"/>
              </a:spcBef>
              <a:spcAft>
                <a:spcPts val="0"/>
              </a:spcAft>
              <a:buSzPts val="800"/>
              <a:buNone/>
              <a:defRPr/>
            </a:lvl7pPr>
            <a:lvl8pPr lvl="7" algn="l">
              <a:lnSpc>
                <a:spcPct val="90000"/>
              </a:lnSpc>
              <a:spcBef>
                <a:spcPts val="400"/>
              </a:spcBef>
              <a:spcAft>
                <a:spcPts val="0"/>
              </a:spcAft>
              <a:buSzPts val="800"/>
              <a:buNone/>
              <a:defRPr/>
            </a:lvl8pPr>
            <a:lvl9pPr lvl="8" algn="l">
              <a:lnSpc>
                <a:spcPct val="90000"/>
              </a:lnSpc>
              <a:spcBef>
                <a:spcPts val="400"/>
              </a:spcBef>
              <a:spcAft>
                <a:spcPts val="400"/>
              </a:spcAft>
              <a:buSzPts val="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2: Chapter break top, gold">
  <p:cSld name="CUSTOM_2_1_1">
    <p:spTree>
      <p:nvGrpSpPr>
        <p:cNvPr id="1" name="Shape 125"/>
        <p:cNvGrpSpPr/>
        <p:nvPr/>
      </p:nvGrpSpPr>
      <p:grpSpPr>
        <a:xfrm>
          <a:off x="0" y="0"/>
          <a:ext cx="0" cy="0"/>
          <a:chOff x="0" y="0"/>
          <a:chExt cx="0" cy="0"/>
        </a:xfrm>
      </p:grpSpPr>
      <p:pic>
        <p:nvPicPr>
          <p:cNvPr id="126" name="Google Shape;126;p39"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27" name="Google Shape;127;p39"/>
          <p:cNvSpPr/>
          <p:nvPr/>
        </p:nvSpPr>
        <p:spPr>
          <a:xfrm>
            <a:off x="0" y="-40250"/>
            <a:ext cx="9144000" cy="1859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9"/>
          <p:cNvSpPr txBox="1">
            <a:spLocks noGrp="1"/>
          </p:cNvSpPr>
          <p:nvPr>
            <p:ph type="title"/>
          </p:nvPr>
        </p:nvSpPr>
        <p:spPr>
          <a:xfrm>
            <a:off x="424100" y="310100"/>
            <a:ext cx="8295000" cy="12519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l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800"/>
              </a:spcBef>
              <a:spcAft>
                <a:spcPts val="0"/>
              </a:spcAft>
              <a:buClr>
                <a:schemeClr val="dk1"/>
              </a:buClr>
              <a:buSzPts val="3200"/>
              <a:buFont typeface="Arial"/>
              <a:buNone/>
              <a:defRPr sz="3200" b="1">
                <a:solidFill>
                  <a:schemeClr val="dk1"/>
                </a:solidFill>
              </a:defRPr>
            </a:lvl3pPr>
            <a:lvl4pPr lvl="3" algn="l">
              <a:lnSpc>
                <a:spcPct val="90000"/>
              </a:lnSpc>
              <a:spcBef>
                <a:spcPts val="800"/>
              </a:spcBef>
              <a:spcAft>
                <a:spcPts val="0"/>
              </a:spcAft>
              <a:buClr>
                <a:schemeClr val="dk1"/>
              </a:buClr>
              <a:buSzPts val="3200"/>
              <a:buFont typeface="Arial"/>
              <a:buNone/>
              <a:defRPr sz="3200" b="1">
                <a:solidFill>
                  <a:schemeClr val="dk1"/>
                </a:solidFill>
              </a:defRPr>
            </a:lvl4pPr>
            <a:lvl5pPr lvl="4" algn="l">
              <a:lnSpc>
                <a:spcPct val="90000"/>
              </a:lnSpc>
              <a:spcBef>
                <a:spcPts val="800"/>
              </a:spcBef>
              <a:spcAft>
                <a:spcPts val="0"/>
              </a:spcAft>
              <a:buClr>
                <a:schemeClr val="dk1"/>
              </a:buClr>
              <a:buSzPts val="3200"/>
              <a:buFont typeface="Arial"/>
              <a:buNone/>
              <a:defRPr sz="3200" b="1">
                <a:solidFill>
                  <a:schemeClr val="dk1"/>
                </a:solidFill>
              </a:defRPr>
            </a:lvl5pPr>
            <a:lvl6pPr lvl="5" algn="l">
              <a:lnSpc>
                <a:spcPct val="90000"/>
              </a:lnSpc>
              <a:spcBef>
                <a:spcPts val="800"/>
              </a:spcBef>
              <a:spcAft>
                <a:spcPts val="0"/>
              </a:spcAft>
              <a:buClr>
                <a:schemeClr val="dk1"/>
              </a:buClr>
              <a:buSzPts val="3200"/>
              <a:buFont typeface="Arial"/>
              <a:buNone/>
              <a:defRPr sz="3200" b="1">
                <a:solidFill>
                  <a:schemeClr val="dk1"/>
                </a:solidFill>
              </a:defRPr>
            </a:lvl6pPr>
            <a:lvl7pPr lvl="6" algn="l">
              <a:lnSpc>
                <a:spcPct val="90000"/>
              </a:lnSpc>
              <a:spcBef>
                <a:spcPts val="800"/>
              </a:spcBef>
              <a:spcAft>
                <a:spcPts val="0"/>
              </a:spcAft>
              <a:buClr>
                <a:schemeClr val="dk1"/>
              </a:buClr>
              <a:buSzPts val="3200"/>
              <a:buFont typeface="Arial"/>
              <a:buNone/>
              <a:defRPr sz="3200" b="1">
                <a:solidFill>
                  <a:schemeClr val="dk1"/>
                </a:solidFill>
              </a:defRPr>
            </a:lvl7pPr>
            <a:lvl8pPr lvl="7" algn="l">
              <a:lnSpc>
                <a:spcPct val="90000"/>
              </a:lnSpc>
              <a:spcBef>
                <a:spcPts val="800"/>
              </a:spcBef>
              <a:spcAft>
                <a:spcPts val="0"/>
              </a:spcAft>
              <a:buClr>
                <a:schemeClr val="dk1"/>
              </a:buClr>
              <a:buSzPts val="3200"/>
              <a:buFont typeface="Arial"/>
              <a:buNone/>
              <a:defRPr sz="3200" b="1">
                <a:solidFill>
                  <a:schemeClr val="dk1"/>
                </a:solidFill>
              </a:defRPr>
            </a:lvl8pPr>
            <a:lvl9pPr lvl="8" algn="l">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2: Chapter break top, maroon">
  <p:cSld name="CUSTOM_2_1_2">
    <p:spTree>
      <p:nvGrpSpPr>
        <p:cNvPr id="1" name="Shape 129"/>
        <p:cNvGrpSpPr/>
        <p:nvPr/>
      </p:nvGrpSpPr>
      <p:grpSpPr>
        <a:xfrm>
          <a:off x="0" y="0"/>
          <a:ext cx="0" cy="0"/>
          <a:chOff x="0" y="0"/>
          <a:chExt cx="0" cy="0"/>
        </a:xfrm>
      </p:grpSpPr>
      <p:pic>
        <p:nvPicPr>
          <p:cNvPr id="130" name="Google Shape;130;p40"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31" name="Google Shape;131;p40"/>
          <p:cNvSpPr/>
          <p:nvPr/>
        </p:nvSpPr>
        <p:spPr>
          <a:xfrm>
            <a:off x="50" y="0"/>
            <a:ext cx="9144000" cy="181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0"/>
          <p:cNvSpPr txBox="1">
            <a:spLocks noGrp="1"/>
          </p:cNvSpPr>
          <p:nvPr>
            <p:ph type="title"/>
          </p:nvPr>
        </p:nvSpPr>
        <p:spPr>
          <a:xfrm>
            <a:off x="424100" y="310100"/>
            <a:ext cx="8295000" cy="12519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lt1"/>
                </a:highlight>
                <a:latin typeface="Arial"/>
                <a:ea typeface="Arial"/>
                <a:cs typeface="Arial"/>
                <a:sym typeface="Arial"/>
              </a:defRPr>
            </a:lvl1pPr>
            <a:lvl2pPr lvl="1" algn="l">
              <a:lnSpc>
                <a:spcPct val="100000"/>
              </a:lnSpc>
              <a:spcBef>
                <a:spcPts val="800"/>
              </a:spcBef>
              <a:spcAft>
                <a:spcPts val="0"/>
              </a:spcAft>
              <a:buClr>
                <a:schemeClr val="dk1"/>
              </a:buClr>
              <a:buSzPts val="3200"/>
              <a:buFont typeface="Arial"/>
              <a:buNone/>
              <a:defRPr sz="3200" b="1">
                <a:solidFill>
                  <a:schemeClr val="dk1"/>
                </a:solidFill>
              </a:defRPr>
            </a:lvl2pPr>
            <a:lvl3pPr lvl="2" algn="l">
              <a:lnSpc>
                <a:spcPct val="100000"/>
              </a:lnSpc>
              <a:spcBef>
                <a:spcPts val="0"/>
              </a:spcBef>
              <a:spcAft>
                <a:spcPts val="0"/>
              </a:spcAft>
              <a:buClr>
                <a:schemeClr val="dk1"/>
              </a:buClr>
              <a:buSzPts val="3200"/>
              <a:buFont typeface="Arial"/>
              <a:buNone/>
              <a:defRPr sz="3200" b="1">
                <a:solidFill>
                  <a:schemeClr val="dk1"/>
                </a:solidFill>
              </a:defRPr>
            </a:lvl3pPr>
            <a:lvl4pPr lvl="3" algn="l">
              <a:lnSpc>
                <a:spcPct val="100000"/>
              </a:lnSpc>
              <a:spcBef>
                <a:spcPts val="0"/>
              </a:spcBef>
              <a:spcAft>
                <a:spcPts val="0"/>
              </a:spcAft>
              <a:buClr>
                <a:schemeClr val="dk1"/>
              </a:buClr>
              <a:buSzPts val="3200"/>
              <a:buFont typeface="Arial"/>
              <a:buNone/>
              <a:defRPr sz="3200" b="1">
                <a:solidFill>
                  <a:schemeClr val="dk1"/>
                </a:solidFill>
              </a:defRPr>
            </a:lvl4pPr>
            <a:lvl5pPr lvl="4" algn="l">
              <a:lnSpc>
                <a:spcPct val="100000"/>
              </a:lnSpc>
              <a:spcBef>
                <a:spcPts val="0"/>
              </a:spcBef>
              <a:spcAft>
                <a:spcPts val="0"/>
              </a:spcAft>
              <a:buClr>
                <a:schemeClr val="dk1"/>
              </a:buClr>
              <a:buSzPts val="3200"/>
              <a:buFont typeface="Arial"/>
              <a:buNone/>
              <a:defRPr sz="3200" b="1">
                <a:solidFill>
                  <a:schemeClr val="dk1"/>
                </a:solidFill>
              </a:defRPr>
            </a:lvl5pPr>
            <a:lvl6pPr lvl="5" algn="l">
              <a:lnSpc>
                <a:spcPct val="100000"/>
              </a:lnSpc>
              <a:spcBef>
                <a:spcPts val="0"/>
              </a:spcBef>
              <a:spcAft>
                <a:spcPts val="0"/>
              </a:spcAft>
              <a:buClr>
                <a:schemeClr val="dk1"/>
              </a:buClr>
              <a:buSzPts val="3200"/>
              <a:buFont typeface="Arial"/>
              <a:buNone/>
              <a:defRPr sz="3200" b="1">
                <a:solidFill>
                  <a:schemeClr val="dk1"/>
                </a:solidFill>
              </a:defRPr>
            </a:lvl6pPr>
            <a:lvl7pPr lvl="6" algn="l">
              <a:lnSpc>
                <a:spcPct val="100000"/>
              </a:lnSpc>
              <a:spcBef>
                <a:spcPts val="0"/>
              </a:spcBef>
              <a:spcAft>
                <a:spcPts val="0"/>
              </a:spcAft>
              <a:buClr>
                <a:schemeClr val="dk1"/>
              </a:buClr>
              <a:buSzPts val="3200"/>
              <a:buFont typeface="Arial"/>
              <a:buNone/>
              <a:defRPr sz="3200" b="1">
                <a:solidFill>
                  <a:schemeClr val="dk1"/>
                </a:solidFill>
              </a:defRPr>
            </a:lvl7pPr>
            <a:lvl8pPr lvl="7" algn="l">
              <a:lnSpc>
                <a:spcPct val="100000"/>
              </a:lnSpc>
              <a:spcBef>
                <a:spcPts val="0"/>
              </a:spcBef>
              <a:spcAft>
                <a:spcPts val="0"/>
              </a:spcAft>
              <a:buClr>
                <a:schemeClr val="dk1"/>
              </a:buClr>
              <a:buSzPts val="3200"/>
              <a:buFont typeface="Arial"/>
              <a:buNone/>
              <a:defRPr sz="3200" b="1">
                <a:solidFill>
                  <a:schemeClr val="dk1"/>
                </a:solidFill>
              </a:defRPr>
            </a:lvl8pPr>
            <a:lvl9pPr lvl="8" algn="l">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2: Title, text — three column, pattern">
  <p:cSld name="1_Title only_1_1">
    <p:spTree>
      <p:nvGrpSpPr>
        <p:cNvPr id="1" name="Shape 133"/>
        <p:cNvGrpSpPr/>
        <p:nvPr/>
      </p:nvGrpSpPr>
      <p:grpSpPr>
        <a:xfrm>
          <a:off x="0" y="0"/>
          <a:ext cx="0" cy="0"/>
          <a:chOff x="0" y="0"/>
          <a:chExt cx="0" cy="0"/>
        </a:xfrm>
      </p:grpSpPr>
      <p:pic>
        <p:nvPicPr>
          <p:cNvPr id="134" name="Google Shape;134;p41"/>
          <p:cNvPicPr preferRelativeResize="0"/>
          <p:nvPr/>
        </p:nvPicPr>
        <p:blipFill rotWithShape="1">
          <a:blip r:embed="rId2">
            <a:alphaModFix/>
          </a:blip>
          <a:srcRect r="67703"/>
          <a:stretch/>
        </p:blipFill>
        <p:spPr>
          <a:xfrm>
            <a:off x="0" y="0"/>
            <a:ext cx="2953224" cy="5143500"/>
          </a:xfrm>
          <a:prstGeom prst="rect">
            <a:avLst/>
          </a:prstGeom>
          <a:noFill/>
          <a:ln>
            <a:noFill/>
          </a:ln>
        </p:spPr>
      </p:pic>
      <p:sp>
        <p:nvSpPr>
          <p:cNvPr id="135" name="Google Shape;135;p41"/>
          <p:cNvSpPr txBox="1">
            <a:spLocks noGrp="1"/>
          </p:cNvSpPr>
          <p:nvPr>
            <p:ph type="body" idx="1"/>
          </p:nvPr>
        </p:nvSpPr>
        <p:spPr>
          <a:xfrm>
            <a:off x="3371850" y="323850"/>
            <a:ext cx="2404500" cy="29454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2000"/>
            </a:lvl1pPr>
            <a:lvl2pPr marL="914400" lvl="1" indent="-228600" algn="l">
              <a:lnSpc>
                <a:spcPct val="115000"/>
              </a:lnSpc>
              <a:spcBef>
                <a:spcPts val="400"/>
              </a:spcBef>
              <a:spcAft>
                <a:spcPts val="0"/>
              </a:spcAft>
              <a:buSzPts val="1600"/>
              <a:buNone/>
              <a:defRPr sz="1600"/>
            </a:lvl2pPr>
            <a:lvl3pPr marL="1371600" lvl="2" indent="-228600" algn="l">
              <a:lnSpc>
                <a:spcPct val="115000"/>
              </a:lnSpc>
              <a:spcBef>
                <a:spcPts val="400"/>
              </a:spcBef>
              <a:spcAft>
                <a:spcPts val="0"/>
              </a:spcAft>
              <a:buSzPts val="1600"/>
              <a:buNone/>
              <a:defRPr sz="16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sp>
        <p:nvSpPr>
          <p:cNvPr id="136" name="Google Shape;136;p41"/>
          <p:cNvSpPr txBox="1">
            <a:spLocks noGrp="1"/>
          </p:cNvSpPr>
          <p:nvPr>
            <p:ph type="body" idx="2"/>
          </p:nvPr>
        </p:nvSpPr>
        <p:spPr>
          <a:xfrm>
            <a:off x="5866450" y="323850"/>
            <a:ext cx="2432400" cy="29454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2000"/>
            </a:lvl1pPr>
            <a:lvl2pPr marL="914400" lvl="1" indent="-228600" algn="l">
              <a:lnSpc>
                <a:spcPct val="115000"/>
              </a:lnSpc>
              <a:spcBef>
                <a:spcPts val="400"/>
              </a:spcBef>
              <a:spcAft>
                <a:spcPts val="0"/>
              </a:spcAft>
              <a:buSzPts val="1600"/>
              <a:buNone/>
              <a:defRPr sz="1600"/>
            </a:lvl2pPr>
            <a:lvl3pPr marL="1371600" lvl="2" indent="-228600" algn="l">
              <a:lnSpc>
                <a:spcPct val="115000"/>
              </a:lnSpc>
              <a:spcBef>
                <a:spcPts val="400"/>
              </a:spcBef>
              <a:spcAft>
                <a:spcPts val="0"/>
              </a:spcAft>
              <a:buSzPts val="1600"/>
              <a:buNone/>
              <a:defRPr sz="1600"/>
            </a:lvl3pPr>
            <a:lvl4pPr marL="1828800" lvl="3" indent="-228600" algn="l">
              <a:lnSpc>
                <a:spcPct val="115000"/>
              </a:lnSpc>
              <a:spcBef>
                <a:spcPts val="400"/>
              </a:spcBef>
              <a:spcAft>
                <a:spcPts val="0"/>
              </a:spcAft>
              <a:buSzPts val="1200"/>
              <a:buNone/>
              <a:defRPr sz="1200"/>
            </a:lvl4pPr>
            <a:lvl5pPr marL="2286000" lvl="4" indent="-228600" algn="l">
              <a:lnSpc>
                <a:spcPct val="115000"/>
              </a:lnSpc>
              <a:spcBef>
                <a:spcPts val="400"/>
              </a:spcBef>
              <a:spcAft>
                <a:spcPts val="0"/>
              </a:spcAft>
              <a:buSzPts val="1200"/>
              <a:buNone/>
              <a:defRPr sz="1200"/>
            </a:lvl5pPr>
            <a:lvl6pPr marL="2743200" lvl="5" indent="-228600" algn="l">
              <a:lnSpc>
                <a:spcPct val="115000"/>
              </a:lnSpc>
              <a:spcBef>
                <a:spcPts val="400"/>
              </a:spcBef>
              <a:spcAft>
                <a:spcPts val="0"/>
              </a:spcAft>
              <a:buSzPts val="800"/>
              <a:buNone/>
              <a:defRPr sz="800"/>
            </a:lvl6pPr>
            <a:lvl7pPr marL="3200400" lvl="6" indent="-228600" algn="l">
              <a:lnSpc>
                <a:spcPct val="115000"/>
              </a:lnSpc>
              <a:spcBef>
                <a:spcPts val="400"/>
              </a:spcBef>
              <a:spcAft>
                <a:spcPts val="0"/>
              </a:spcAft>
              <a:buSzPts val="800"/>
              <a:buNone/>
              <a:defRPr sz="800"/>
            </a:lvl7pPr>
            <a:lvl8pPr marL="3657600" lvl="7" indent="-228600" algn="l">
              <a:lnSpc>
                <a:spcPct val="115000"/>
              </a:lnSpc>
              <a:spcBef>
                <a:spcPts val="400"/>
              </a:spcBef>
              <a:spcAft>
                <a:spcPts val="0"/>
              </a:spcAft>
              <a:buSzPts val="800"/>
              <a:buNone/>
              <a:defRPr sz="800"/>
            </a:lvl8pPr>
            <a:lvl9pPr marL="4114800" lvl="8" indent="-228600" algn="l">
              <a:lnSpc>
                <a:spcPct val="115000"/>
              </a:lnSpc>
              <a:spcBef>
                <a:spcPts val="400"/>
              </a:spcBef>
              <a:spcAft>
                <a:spcPts val="400"/>
              </a:spcAft>
              <a:buSzPts val="800"/>
              <a:buNone/>
              <a:defRPr sz="800"/>
            </a:lvl9pPr>
          </a:lstStyle>
          <a:p>
            <a:endParaRPr/>
          </a:p>
        </p:txBody>
      </p:sp>
      <p:sp>
        <p:nvSpPr>
          <p:cNvPr id="137" name="Google Shape;137;p41"/>
          <p:cNvSpPr txBox="1">
            <a:spLocks noGrp="1"/>
          </p:cNvSpPr>
          <p:nvPr>
            <p:ph type="title"/>
          </p:nvPr>
        </p:nvSpPr>
        <p:spPr>
          <a:xfrm>
            <a:off x="419750" y="315900"/>
            <a:ext cx="2418900" cy="5685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sz="2400" b="1">
                <a:solidFill>
                  <a:schemeClr val="dk1"/>
                </a:solidFill>
              </a:defRPr>
            </a:lvl2pPr>
            <a:lvl3pPr lvl="2" algn="l">
              <a:lnSpc>
                <a:spcPct val="90000"/>
              </a:lnSpc>
              <a:spcBef>
                <a:spcPts val="0"/>
              </a:spcBef>
              <a:spcAft>
                <a:spcPts val="0"/>
              </a:spcAft>
              <a:buClr>
                <a:schemeClr val="dk1"/>
              </a:buClr>
              <a:buSzPts val="2400"/>
              <a:buFont typeface="Arial"/>
              <a:buNone/>
              <a:defRPr sz="2400" b="1">
                <a:solidFill>
                  <a:schemeClr val="dk1"/>
                </a:solidFill>
              </a:defRPr>
            </a:lvl3pPr>
            <a:lvl4pPr lvl="3" algn="l">
              <a:lnSpc>
                <a:spcPct val="90000"/>
              </a:lnSpc>
              <a:spcBef>
                <a:spcPts val="0"/>
              </a:spcBef>
              <a:spcAft>
                <a:spcPts val="0"/>
              </a:spcAft>
              <a:buClr>
                <a:schemeClr val="dk1"/>
              </a:buClr>
              <a:buSzPts val="2400"/>
              <a:buFont typeface="Arial"/>
              <a:buNone/>
              <a:defRPr sz="2400" b="1">
                <a:solidFill>
                  <a:schemeClr val="dk1"/>
                </a:solidFill>
              </a:defRPr>
            </a:lvl4pPr>
            <a:lvl5pPr lvl="4" algn="l">
              <a:lnSpc>
                <a:spcPct val="90000"/>
              </a:lnSpc>
              <a:spcBef>
                <a:spcPts val="0"/>
              </a:spcBef>
              <a:spcAft>
                <a:spcPts val="0"/>
              </a:spcAft>
              <a:buClr>
                <a:schemeClr val="dk1"/>
              </a:buClr>
              <a:buSzPts val="2400"/>
              <a:buFont typeface="Arial"/>
              <a:buNone/>
              <a:defRPr sz="2400" b="1">
                <a:solidFill>
                  <a:schemeClr val="dk1"/>
                </a:solidFill>
              </a:defRPr>
            </a:lvl5pPr>
            <a:lvl6pPr lvl="5" algn="l">
              <a:lnSpc>
                <a:spcPct val="90000"/>
              </a:lnSpc>
              <a:spcBef>
                <a:spcPts val="0"/>
              </a:spcBef>
              <a:spcAft>
                <a:spcPts val="0"/>
              </a:spcAft>
              <a:buClr>
                <a:schemeClr val="dk1"/>
              </a:buClr>
              <a:buSzPts val="2400"/>
              <a:buFont typeface="Arial"/>
              <a:buNone/>
              <a:defRPr sz="2400" b="1">
                <a:solidFill>
                  <a:schemeClr val="dk1"/>
                </a:solidFill>
              </a:defRPr>
            </a:lvl6pPr>
            <a:lvl7pPr lvl="6" algn="l">
              <a:lnSpc>
                <a:spcPct val="90000"/>
              </a:lnSpc>
              <a:spcBef>
                <a:spcPts val="0"/>
              </a:spcBef>
              <a:spcAft>
                <a:spcPts val="0"/>
              </a:spcAft>
              <a:buClr>
                <a:schemeClr val="dk1"/>
              </a:buClr>
              <a:buSzPts val="2400"/>
              <a:buFont typeface="Arial"/>
              <a:buNone/>
              <a:defRPr sz="2400" b="1">
                <a:solidFill>
                  <a:schemeClr val="dk1"/>
                </a:solidFill>
              </a:defRPr>
            </a:lvl7pPr>
            <a:lvl8pPr lvl="7" algn="l">
              <a:lnSpc>
                <a:spcPct val="90000"/>
              </a:lnSpc>
              <a:spcBef>
                <a:spcPts val="0"/>
              </a:spcBef>
              <a:spcAft>
                <a:spcPts val="0"/>
              </a:spcAft>
              <a:buClr>
                <a:schemeClr val="dk1"/>
              </a:buClr>
              <a:buSzPts val="2400"/>
              <a:buFont typeface="Arial"/>
              <a:buNone/>
              <a:defRPr sz="2400" b="1">
                <a:solidFill>
                  <a:schemeClr val="dk1"/>
                </a:solidFill>
              </a:defRPr>
            </a:lvl8pPr>
            <a:lvl9pPr lvl="8" algn="l">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 Title, text — one column, black">
  <p:cSld name="1_19 Headline with text 1">
    <p:bg>
      <p:bgPr>
        <a:solidFill>
          <a:schemeClr val="dk1"/>
        </a:solidFill>
        <a:effectLst/>
      </p:bgPr>
    </p:bg>
    <p:spTree>
      <p:nvGrpSpPr>
        <p:cNvPr id="1" name="Shape 138"/>
        <p:cNvGrpSpPr/>
        <p:nvPr/>
      </p:nvGrpSpPr>
      <p:grpSpPr>
        <a:xfrm>
          <a:off x="0" y="0"/>
          <a:ext cx="0" cy="0"/>
          <a:chOff x="0" y="0"/>
          <a:chExt cx="0" cy="0"/>
        </a:xfrm>
      </p:grpSpPr>
      <p:sp>
        <p:nvSpPr>
          <p:cNvPr id="139" name="Google Shape;139;p42"/>
          <p:cNvSpPr txBox="1">
            <a:spLocks noGrp="1"/>
          </p:cNvSpPr>
          <p:nvPr>
            <p:ph type="body" idx="1"/>
          </p:nvPr>
        </p:nvSpPr>
        <p:spPr>
          <a:xfrm>
            <a:off x="424925" y="979025"/>
            <a:ext cx="8294100" cy="38487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chemeClr val="lt1"/>
              </a:buClr>
              <a:buSzPts val="1400"/>
              <a:buFont typeface="Arial"/>
              <a:buNone/>
              <a:defRPr sz="2000" b="0" i="0" u="none" strike="noStrike" cap="none">
                <a:solidFill>
                  <a:schemeClr val="lt1"/>
                </a:solidFill>
                <a:latin typeface="Arial"/>
                <a:ea typeface="Arial"/>
                <a:cs typeface="Arial"/>
                <a:sym typeface="Arial"/>
              </a:defRPr>
            </a:lvl1pPr>
            <a:lvl2pPr marL="914400" marR="0" lvl="1" indent="-228600" algn="l">
              <a:lnSpc>
                <a:spcPct val="115000"/>
              </a:lnSpc>
              <a:spcBef>
                <a:spcPts val="400"/>
              </a:spcBef>
              <a:spcAft>
                <a:spcPts val="0"/>
              </a:spcAft>
              <a:buClr>
                <a:schemeClr val="lt1"/>
              </a:buClr>
              <a:buSzPts val="1800"/>
              <a:buFont typeface="Arial"/>
              <a:buNone/>
              <a:defRPr sz="1600" b="0" i="0" u="none" strike="noStrike" cap="none">
                <a:solidFill>
                  <a:schemeClr val="lt1"/>
                </a:solidFill>
                <a:latin typeface="Arial"/>
                <a:ea typeface="Arial"/>
                <a:cs typeface="Arial"/>
                <a:sym typeface="Arial"/>
              </a:defRPr>
            </a:lvl2pPr>
            <a:lvl3pPr marL="1371600" marR="0" lvl="2" indent="-228600" algn="l">
              <a:lnSpc>
                <a:spcPct val="115000"/>
              </a:lnSpc>
              <a:spcBef>
                <a:spcPts val="400"/>
              </a:spcBef>
              <a:spcAft>
                <a:spcPts val="0"/>
              </a:spcAft>
              <a:buClr>
                <a:schemeClr val="lt1"/>
              </a:buClr>
              <a:buSzPts val="1800"/>
              <a:buFont typeface="Arial"/>
              <a:buNone/>
              <a:defRPr sz="1600" b="0" i="0" u="none" strike="noStrike" cap="none">
                <a:solidFill>
                  <a:schemeClr val="lt1"/>
                </a:solidFill>
                <a:latin typeface="Arial"/>
                <a:ea typeface="Arial"/>
                <a:cs typeface="Arial"/>
                <a:sym typeface="Arial"/>
              </a:defRPr>
            </a:lvl3pPr>
            <a:lvl4pPr marL="1828800" marR="0" lvl="3" indent="-228600" algn="l">
              <a:lnSpc>
                <a:spcPct val="115000"/>
              </a:lnSpc>
              <a:spcBef>
                <a:spcPts val="40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15000"/>
              </a:lnSpc>
              <a:spcBef>
                <a:spcPts val="40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6pPr>
            <a:lvl7pPr marL="3200400" marR="0" lvl="6" indent="-228600" algn="l">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7pPr>
            <a:lvl8pPr marL="3657600" marR="0" lvl="7" indent="-228600" algn="l">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8pPr>
            <a:lvl9pPr marL="4114800" marR="0" lvl="8" indent="-228600" algn="l">
              <a:lnSpc>
                <a:spcPct val="115000"/>
              </a:lnSpc>
              <a:spcBef>
                <a:spcPts val="400"/>
              </a:spcBef>
              <a:spcAft>
                <a:spcPts val="400"/>
              </a:spcAft>
              <a:buClr>
                <a:schemeClr val="lt1"/>
              </a:buClr>
              <a:buSzPts val="1000"/>
              <a:buFont typeface="Arial"/>
              <a:buNone/>
              <a:defRPr sz="800" b="0" i="0" u="none" strike="noStrike" cap="none">
                <a:solidFill>
                  <a:schemeClr val="lt1"/>
                </a:solidFill>
                <a:latin typeface="Arial"/>
                <a:ea typeface="Arial"/>
                <a:cs typeface="Arial"/>
                <a:sym typeface="Arial"/>
              </a:defRPr>
            </a:lvl9pPr>
          </a:lstStyle>
          <a:p>
            <a:endParaRPr/>
          </a:p>
        </p:txBody>
      </p:sp>
      <p:sp>
        <p:nvSpPr>
          <p:cNvPr id="140" name="Google Shape;140;p42"/>
          <p:cNvSpPr txBox="1">
            <a:spLocks noGrp="1"/>
          </p:cNvSpPr>
          <p:nvPr>
            <p:ph type="title"/>
          </p:nvPr>
        </p:nvSpPr>
        <p:spPr>
          <a:xfrm>
            <a:off x="417600" y="274925"/>
            <a:ext cx="8308800" cy="561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accent1"/>
                </a:solidFill>
                <a:latin typeface="Arial"/>
                <a:ea typeface="Arial"/>
                <a:cs typeface="Arial"/>
                <a:sym typeface="Arial"/>
              </a:defRPr>
            </a:lvl1pPr>
            <a:lvl2pPr lvl="1" algn="l">
              <a:lnSpc>
                <a:spcPct val="90000"/>
              </a:lnSpc>
              <a:spcBef>
                <a:spcPts val="800"/>
              </a:spcBef>
              <a:spcAft>
                <a:spcPts val="0"/>
              </a:spcAft>
              <a:buClr>
                <a:schemeClr val="dk1"/>
              </a:buClr>
              <a:buSzPts val="1400"/>
              <a:buFont typeface="Arial"/>
              <a:buNone/>
              <a:defRPr sz="2800" b="1">
                <a:solidFill>
                  <a:schemeClr val="dk1"/>
                </a:solidFill>
              </a:defRPr>
            </a:lvl2pPr>
            <a:lvl3pPr lvl="2" algn="l">
              <a:lnSpc>
                <a:spcPct val="90000"/>
              </a:lnSpc>
              <a:spcBef>
                <a:spcPts val="800"/>
              </a:spcBef>
              <a:spcAft>
                <a:spcPts val="0"/>
              </a:spcAft>
              <a:buClr>
                <a:schemeClr val="dk1"/>
              </a:buClr>
              <a:buSzPts val="1400"/>
              <a:buFont typeface="Arial"/>
              <a:buNone/>
              <a:defRPr sz="2800" b="1">
                <a:solidFill>
                  <a:schemeClr val="dk1"/>
                </a:solidFill>
              </a:defRPr>
            </a:lvl3pPr>
            <a:lvl4pPr lvl="3" algn="l">
              <a:lnSpc>
                <a:spcPct val="90000"/>
              </a:lnSpc>
              <a:spcBef>
                <a:spcPts val="800"/>
              </a:spcBef>
              <a:spcAft>
                <a:spcPts val="0"/>
              </a:spcAft>
              <a:buClr>
                <a:schemeClr val="dk1"/>
              </a:buClr>
              <a:buSzPts val="1400"/>
              <a:buFont typeface="Arial"/>
              <a:buNone/>
              <a:defRPr sz="2800" b="1">
                <a:solidFill>
                  <a:schemeClr val="dk1"/>
                </a:solidFill>
              </a:defRPr>
            </a:lvl4pPr>
            <a:lvl5pPr lvl="4" algn="l">
              <a:lnSpc>
                <a:spcPct val="90000"/>
              </a:lnSpc>
              <a:spcBef>
                <a:spcPts val="800"/>
              </a:spcBef>
              <a:spcAft>
                <a:spcPts val="0"/>
              </a:spcAft>
              <a:buClr>
                <a:schemeClr val="dk1"/>
              </a:buClr>
              <a:buSzPts val="1400"/>
              <a:buFont typeface="Arial"/>
              <a:buNone/>
              <a:defRPr sz="2800" b="1">
                <a:solidFill>
                  <a:schemeClr val="dk1"/>
                </a:solidFill>
              </a:defRPr>
            </a:lvl5pPr>
            <a:lvl6pPr lvl="5" algn="l">
              <a:lnSpc>
                <a:spcPct val="90000"/>
              </a:lnSpc>
              <a:spcBef>
                <a:spcPts val="800"/>
              </a:spcBef>
              <a:spcAft>
                <a:spcPts val="0"/>
              </a:spcAft>
              <a:buClr>
                <a:schemeClr val="dk1"/>
              </a:buClr>
              <a:buSzPts val="1400"/>
              <a:buFont typeface="Arial"/>
              <a:buNone/>
              <a:defRPr sz="2800" b="1">
                <a:solidFill>
                  <a:schemeClr val="dk1"/>
                </a:solidFill>
              </a:defRPr>
            </a:lvl6pPr>
            <a:lvl7pPr lvl="6" algn="l">
              <a:lnSpc>
                <a:spcPct val="90000"/>
              </a:lnSpc>
              <a:spcBef>
                <a:spcPts val="800"/>
              </a:spcBef>
              <a:spcAft>
                <a:spcPts val="0"/>
              </a:spcAft>
              <a:buClr>
                <a:schemeClr val="dk1"/>
              </a:buClr>
              <a:buSzPts val="1400"/>
              <a:buFont typeface="Arial"/>
              <a:buNone/>
              <a:defRPr sz="2800" b="1">
                <a:solidFill>
                  <a:schemeClr val="dk1"/>
                </a:solidFill>
              </a:defRPr>
            </a:lvl7pPr>
            <a:lvl8pPr lvl="7" algn="l">
              <a:lnSpc>
                <a:spcPct val="90000"/>
              </a:lnSpc>
              <a:spcBef>
                <a:spcPts val="800"/>
              </a:spcBef>
              <a:spcAft>
                <a:spcPts val="0"/>
              </a:spcAft>
              <a:buClr>
                <a:schemeClr val="dk1"/>
              </a:buClr>
              <a:buSzPts val="1400"/>
              <a:buFont typeface="Arial"/>
              <a:buNone/>
              <a:defRPr sz="2800" b="1">
                <a:solidFill>
                  <a:schemeClr val="dk1"/>
                </a:solidFill>
              </a:defRPr>
            </a:lvl8pPr>
            <a:lvl9pPr lvl="8" algn="l">
              <a:lnSpc>
                <a:spcPct val="90000"/>
              </a:lnSpc>
              <a:spcBef>
                <a:spcPts val="800"/>
              </a:spcBef>
              <a:spcAft>
                <a:spcPts val="80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2: *Presentation title, simple">
  <p:cSld name="CUSTOM_10">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421975" y="1253688"/>
            <a:ext cx="8376300" cy="2902200"/>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4800"/>
              <a:buFont typeface="Arial"/>
              <a:buNone/>
              <a:defRPr sz="4800" b="1">
                <a:solidFill>
                  <a:schemeClr val="dk1"/>
                </a:solidFill>
              </a:defRPr>
            </a:lvl2pPr>
            <a:lvl3pPr lvl="2" algn="ctr">
              <a:lnSpc>
                <a:spcPct val="100000"/>
              </a:lnSpc>
              <a:spcBef>
                <a:spcPts val="0"/>
              </a:spcBef>
              <a:spcAft>
                <a:spcPts val="0"/>
              </a:spcAft>
              <a:buClr>
                <a:schemeClr val="dk1"/>
              </a:buClr>
              <a:buSzPts val="4800"/>
              <a:buFont typeface="Arial"/>
              <a:buNone/>
              <a:defRPr sz="4800" b="1">
                <a:solidFill>
                  <a:schemeClr val="dk1"/>
                </a:solidFill>
              </a:defRPr>
            </a:lvl3pPr>
            <a:lvl4pPr lvl="3" algn="ctr">
              <a:lnSpc>
                <a:spcPct val="100000"/>
              </a:lnSpc>
              <a:spcBef>
                <a:spcPts val="0"/>
              </a:spcBef>
              <a:spcAft>
                <a:spcPts val="0"/>
              </a:spcAft>
              <a:buClr>
                <a:schemeClr val="dk1"/>
              </a:buClr>
              <a:buSzPts val="4800"/>
              <a:buFont typeface="Arial"/>
              <a:buNone/>
              <a:defRPr sz="4800" b="1">
                <a:solidFill>
                  <a:schemeClr val="dk1"/>
                </a:solidFill>
              </a:defRPr>
            </a:lvl4pPr>
            <a:lvl5pPr lvl="4" algn="ctr">
              <a:lnSpc>
                <a:spcPct val="100000"/>
              </a:lnSpc>
              <a:spcBef>
                <a:spcPts val="0"/>
              </a:spcBef>
              <a:spcAft>
                <a:spcPts val="0"/>
              </a:spcAft>
              <a:buClr>
                <a:schemeClr val="dk1"/>
              </a:buClr>
              <a:buSzPts val="4800"/>
              <a:buFont typeface="Arial"/>
              <a:buNone/>
              <a:defRPr sz="4800" b="1">
                <a:solidFill>
                  <a:schemeClr val="dk1"/>
                </a:solidFill>
              </a:defRPr>
            </a:lvl5pPr>
            <a:lvl6pPr lvl="5" algn="ctr">
              <a:lnSpc>
                <a:spcPct val="100000"/>
              </a:lnSpc>
              <a:spcBef>
                <a:spcPts val="0"/>
              </a:spcBef>
              <a:spcAft>
                <a:spcPts val="0"/>
              </a:spcAft>
              <a:buClr>
                <a:schemeClr val="dk1"/>
              </a:buClr>
              <a:buSzPts val="4800"/>
              <a:buFont typeface="Arial"/>
              <a:buNone/>
              <a:defRPr sz="4800" b="1">
                <a:solidFill>
                  <a:schemeClr val="dk1"/>
                </a:solidFill>
              </a:defRPr>
            </a:lvl6pPr>
            <a:lvl7pPr lvl="6" algn="ctr">
              <a:lnSpc>
                <a:spcPct val="100000"/>
              </a:lnSpc>
              <a:spcBef>
                <a:spcPts val="0"/>
              </a:spcBef>
              <a:spcAft>
                <a:spcPts val="0"/>
              </a:spcAft>
              <a:buClr>
                <a:schemeClr val="dk1"/>
              </a:buClr>
              <a:buSzPts val="4800"/>
              <a:buFont typeface="Arial"/>
              <a:buNone/>
              <a:defRPr sz="4800" b="1">
                <a:solidFill>
                  <a:schemeClr val="dk1"/>
                </a:solidFill>
              </a:defRPr>
            </a:lvl7pPr>
            <a:lvl8pPr lvl="7" algn="ctr">
              <a:lnSpc>
                <a:spcPct val="100000"/>
              </a:lnSpc>
              <a:spcBef>
                <a:spcPts val="0"/>
              </a:spcBef>
              <a:spcAft>
                <a:spcPts val="0"/>
              </a:spcAft>
              <a:buClr>
                <a:schemeClr val="dk1"/>
              </a:buClr>
              <a:buSzPts val="4800"/>
              <a:buFont typeface="Arial"/>
              <a:buNone/>
              <a:defRPr sz="4800" b="1">
                <a:solidFill>
                  <a:schemeClr val="dk1"/>
                </a:solidFill>
              </a:defRPr>
            </a:lvl8pPr>
            <a:lvl9pPr lvl="8" algn="ctr">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
        <p:nvSpPr>
          <p:cNvPr id="26" name="Google Shape;26;p7"/>
          <p:cNvSpPr txBox="1">
            <a:spLocks noGrp="1"/>
          </p:cNvSpPr>
          <p:nvPr>
            <p:ph type="subTitle" idx="1"/>
          </p:nvPr>
        </p:nvSpPr>
        <p:spPr>
          <a:xfrm>
            <a:off x="423775" y="4279950"/>
            <a:ext cx="8295300" cy="547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1000"/>
              <a:buFont typeface="Arial"/>
              <a:buNone/>
              <a:defRPr sz="2400" b="1" i="0" u="none" strike="noStrike" cap="none">
                <a:solidFill>
                  <a:schemeClr val="lt1"/>
                </a:solidFill>
                <a:highlight>
                  <a:schemeClr val="dk1"/>
                </a:highlight>
                <a:latin typeface="Arial"/>
                <a:ea typeface="Arial"/>
                <a:cs typeface="Arial"/>
                <a:sym typeface="Arial"/>
              </a:defRPr>
            </a:lvl1pPr>
            <a:lvl2pPr marR="0" lvl="1" algn="ctr">
              <a:lnSpc>
                <a:spcPct val="100000"/>
              </a:lnSpc>
              <a:spcBef>
                <a:spcPts val="4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R="0" lvl="2"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R="0" lvl="3"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R="0" lvl="4"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R="0" lvl="5"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R="0" lvl="6"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R="0" lvl="7"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R="0" lvl="8"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27" name="Google Shape;27;p7" descr="ASU_Horiz_RGB_Digital_MaroonGold.png"/>
          <p:cNvPicPr preferRelativeResize="0"/>
          <p:nvPr/>
        </p:nvPicPr>
        <p:blipFill rotWithShape="1">
          <a:blip r:embed="rId2">
            <a:alphaModFix/>
          </a:blip>
          <a:srcRect/>
          <a:stretch/>
        </p:blipFill>
        <p:spPr>
          <a:xfrm>
            <a:off x="160050" y="39425"/>
            <a:ext cx="4009200" cy="11126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2: Title, text — two column, right, gold">
  <p:cSld name="Section title and description">
    <p:bg>
      <p:bgPr>
        <a:solidFill>
          <a:schemeClr val="accent1"/>
        </a:solidFill>
        <a:effectLst/>
      </p:bgPr>
    </p:bg>
    <p:spTree>
      <p:nvGrpSpPr>
        <p:cNvPr id="1" name="Shape 141"/>
        <p:cNvGrpSpPr/>
        <p:nvPr/>
      </p:nvGrpSpPr>
      <p:grpSpPr>
        <a:xfrm>
          <a:off x="0" y="0"/>
          <a:ext cx="0" cy="0"/>
          <a:chOff x="0" y="0"/>
          <a:chExt cx="0" cy="0"/>
        </a:xfrm>
      </p:grpSpPr>
      <p:sp>
        <p:nvSpPr>
          <p:cNvPr id="142" name="Google Shape;142;p43"/>
          <p:cNvSpPr/>
          <p:nvPr/>
        </p:nvSpPr>
        <p:spPr>
          <a:xfrm>
            <a:off x="-13975" y="875"/>
            <a:ext cx="45861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3"/>
          <p:cNvSpPr txBox="1">
            <a:spLocks noGrp="1"/>
          </p:cNvSpPr>
          <p:nvPr>
            <p:ph type="body" idx="1"/>
          </p:nvPr>
        </p:nvSpPr>
        <p:spPr>
          <a:xfrm>
            <a:off x="5052900" y="315900"/>
            <a:ext cx="3666300" cy="45117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44" name="Google Shape;144;p43"/>
          <p:cNvSpPr txBox="1">
            <a:spLocks noGrp="1"/>
          </p:cNvSpPr>
          <p:nvPr>
            <p:ph type="title"/>
          </p:nvPr>
        </p:nvSpPr>
        <p:spPr>
          <a:xfrm>
            <a:off x="424100" y="310100"/>
            <a:ext cx="4092000" cy="574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3200"/>
              <a:buFont typeface="Arial"/>
              <a:buNone/>
              <a:defRPr sz="3200" b="1">
                <a:solidFill>
                  <a:schemeClr val="dk1"/>
                </a:solidFill>
              </a:defRPr>
            </a:lvl2pPr>
            <a:lvl3pPr lvl="2" algn="l">
              <a:lnSpc>
                <a:spcPct val="100000"/>
              </a:lnSpc>
              <a:spcBef>
                <a:spcPts val="0"/>
              </a:spcBef>
              <a:spcAft>
                <a:spcPts val="0"/>
              </a:spcAft>
              <a:buClr>
                <a:schemeClr val="dk1"/>
              </a:buClr>
              <a:buSzPts val="3200"/>
              <a:buFont typeface="Arial"/>
              <a:buNone/>
              <a:defRPr sz="3200" b="1">
                <a:solidFill>
                  <a:schemeClr val="dk1"/>
                </a:solidFill>
              </a:defRPr>
            </a:lvl3pPr>
            <a:lvl4pPr lvl="3" algn="l">
              <a:lnSpc>
                <a:spcPct val="100000"/>
              </a:lnSpc>
              <a:spcBef>
                <a:spcPts val="0"/>
              </a:spcBef>
              <a:spcAft>
                <a:spcPts val="0"/>
              </a:spcAft>
              <a:buClr>
                <a:schemeClr val="dk1"/>
              </a:buClr>
              <a:buSzPts val="3200"/>
              <a:buFont typeface="Arial"/>
              <a:buNone/>
              <a:defRPr sz="3200" b="1">
                <a:solidFill>
                  <a:schemeClr val="dk1"/>
                </a:solidFill>
              </a:defRPr>
            </a:lvl4pPr>
            <a:lvl5pPr lvl="4" algn="l">
              <a:lnSpc>
                <a:spcPct val="100000"/>
              </a:lnSpc>
              <a:spcBef>
                <a:spcPts val="0"/>
              </a:spcBef>
              <a:spcAft>
                <a:spcPts val="0"/>
              </a:spcAft>
              <a:buClr>
                <a:schemeClr val="dk1"/>
              </a:buClr>
              <a:buSzPts val="3200"/>
              <a:buFont typeface="Arial"/>
              <a:buNone/>
              <a:defRPr sz="3200" b="1">
                <a:solidFill>
                  <a:schemeClr val="dk1"/>
                </a:solidFill>
              </a:defRPr>
            </a:lvl5pPr>
            <a:lvl6pPr lvl="5" algn="l">
              <a:lnSpc>
                <a:spcPct val="100000"/>
              </a:lnSpc>
              <a:spcBef>
                <a:spcPts val="0"/>
              </a:spcBef>
              <a:spcAft>
                <a:spcPts val="0"/>
              </a:spcAft>
              <a:buClr>
                <a:schemeClr val="dk1"/>
              </a:buClr>
              <a:buSzPts val="3200"/>
              <a:buFont typeface="Arial"/>
              <a:buNone/>
              <a:defRPr sz="3200" b="1">
                <a:solidFill>
                  <a:schemeClr val="dk1"/>
                </a:solidFill>
              </a:defRPr>
            </a:lvl6pPr>
            <a:lvl7pPr lvl="6" algn="l">
              <a:lnSpc>
                <a:spcPct val="100000"/>
              </a:lnSpc>
              <a:spcBef>
                <a:spcPts val="0"/>
              </a:spcBef>
              <a:spcAft>
                <a:spcPts val="0"/>
              </a:spcAft>
              <a:buClr>
                <a:schemeClr val="dk1"/>
              </a:buClr>
              <a:buSzPts val="3200"/>
              <a:buFont typeface="Arial"/>
              <a:buNone/>
              <a:defRPr sz="3200" b="1">
                <a:solidFill>
                  <a:schemeClr val="dk1"/>
                </a:solidFill>
              </a:defRPr>
            </a:lvl7pPr>
            <a:lvl8pPr lvl="7" algn="l">
              <a:lnSpc>
                <a:spcPct val="100000"/>
              </a:lnSpc>
              <a:spcBef>
                <a:spcPts val="0"/>
              </a:spcBef>
              <a:spcAft>
                <a:spcPts val="0"/>
              </a:spcAft>
              <a:buClr>
                <a:schemeClr val="dk1"/>
              </a:buClr>
              <a:buSzPts val="3200"/>
              <a:buFont typeface="Arial"/>
              <a:buNone/>
              <a:defRPr sz="3200" b="1">
                <a:solidFill>
                  <a:schemeClr val="dk1"/>
                </a:solidFill>
              </a:defRPr>
            </a:lvl8pPr>
            <a:lvl9pPr lvl="8" algn="l">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2: Title, text — two column, left, gold">
  <p:cSld name="Section title and description_2">
    <p:bg>
      <p:bgPr>
        <a:solidFill>
          <a:schemeClr val="accent1"/>
        </a:solidFill>
        <a:effectLst/>
      </p:bgPr>
    </p:bg>
    <p:spTree>
      <p:nvGrpSpPr>
        <p:cNvPr id="1" name="Shape 145"/>
        <p:cNvGrpSpPr/>
        <p:nvPr/>
      </p:nvGrpSpPr>
      <p:grpSpPr>
        <a:xfrm>
          <a:off x="0" y="0"/>
          <a:ext cx="0" cy="0"/>
          <a:chOff x="0" y="0"/>
          <a:chExt cx="0" cy="0"/>
        </a:xfrm>
      </p:grpSpPr>
      <p:sp>
        <p:nvSpPr>
          <p:cNvPr id="146" name="Google Shape;146;p44"/>
          <p:cNvSpPr/>
          <p:nvPr/>
        </p:nvSpPr>
        <p:spPr>
          <a:xfrm>
            <a:off x="-13975" y="875"/>
            <a:ext cx="45303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4"/>
          <p:cNvSpPr txBox="1">
            <a:spLocks noGrp="1"/>
          </p:cNvSpPr>
          <p:nvPr>
            <p:ph type="body" idx="1"/>
          </p:nvPr>
        </p:nvSpPr>
        <p:spPr>
          <a:xfrm>
            <a:off x="424925" y="1334850"/>
            <a:ext cx="3791100" cy="34929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48" name="Google Shape;148;p44"/>
          <p:cNvSpPr txBox="1">
            <a:spLocks noGrp="1"/>
          </p:cNvSpPr>
          <p:nvPr>
            <p:ph type="title"/>
          </p:nvPr>
        </p:nvSpPr>
        <p:spPr>
          <a:xfrm>
            <a:off x="424925" y="315900"/>
            <a:ext cx="36663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3000"/>
              <a:buFont typeface="Arial"/>
              <a:buNone/>
              <a:defRPr sz="3000" b="1">
                <a:solidFill>
                  <a:schemeClr val="dk1"/>
                </a:solidFill>
              </a:defRPr>
            </a:lvl2pPr>
            <a:lvl3pPr lvl="2" algn="l">
              <a:lnSpc>
                <a:spcPct val="100000"/>
              </a:lnSpc>
              <a:spcBef>
                <a:spcPts val="0"/>
              </a:spcBef>
              <a:spcAft>
                <a:spcPts val="0"/>
              </a:spcAft>
              <a:buClr>
                <a:schemeClr val="dk1"/>
              </a:buClr>
              <a:buSzPts val="3000"/>
              <a:buFont typeface="Arial"/>
              <a:buNone/>
              <a:defRPr sz="3000" b="1">
                <a:solidFill>
                  <a:schemeClr val="dk1"/>
                </a:solidFill>
              </a:defRPr>
            </a:lvl3pPr>
            <a:lvl4pPr lvl="3" algn="l">
              <a:lnSpc>
                <a:spcPct val="100000"/>
              </a:lnSpc>
              <a:spcBef>
                <a:spcPts val="0"/>
              </a:spcBef>
              <a:spcAft>
                <a:spcPts val="0"/>
              </a:spcAft>
              <a:buClr>
                <a:schemeClr val="dk1"/>
              </a:buClr>
              <a:buSzPts val="3000"/>
              <a:buFont typeface="Arial"/>
              <a:buNone/>
              <a:defRPr sz="3000" b="1">
                <a:solidFill>
                  <a:schemeClr val="dk1"/>
                </a:solidFill>
              </a:defRPr>
            </a:lvl4pPr>
            <a:lvl5pPr lvl="4" algn="l">
              <a:lnSpc>
                <a:spcPct val="100000"/>
              </a:lnSpc>
              <a:spcBef>
                <a:spcPts val="0"/>
              </a:spcBef>
              <a:spcAft>
                <a:spcPts val="0"/>
              </a:spcAft>
              <a:buClr>
                <a:schemeClr val="dk1"/>
              </a:buClr>
              <a:buSzPts val="3000"/>
              <a:buFont typeface="Arial"/>
              <a:buNone/>
              <a:defRPr sz="3000" b="1">
                <a:solidFill>
                  <a:schemeClr val="dk1"/>
                </a:solidFill>
              </a:defRPr>
            </a:lvl5pPr>
            <a:lvl6pPr lvl="5" algn="l">
              <a:lnSpc>
                <a:spcPct val="100000"/>
              </a:lnSpc>
              <a:spcBef>
                <a:spcPts val="0"/>
              </a:spcBef>
              <a:spcAft>
                <a:spcPts val="0"/>
              </a:spcAft>
              <a:buClr>
                <a:schemeClr val="dk1"/>
              </a:buClr>
              <a:buSzPts val="3000"/>
              <a:buFont typeface="Arial"/>
              <a:buNone/>
              <a:defRPr sz="3000" b="1">
                <a:solidFill>
                  <a:schemeClr val="dk1"/>
                </a:solidFill>
              </a:defRPr>
            </a:lvl6pPr>
            <a:lvl7pPr lvl="6" algn="l">
              <a:lnSpc>
                <a:spcPct val="100000"/>
              </a:lnSpc>
              <a:spcBef>
                <a:spcPts val="0"/>
              </a:spcBef>
              <a:spcAft>
                <a:spcPts val="0"/>
              </a:spcAft>
              <a:buClr>
                <a:schemeClr val="dk1"/>
              </a:buClr>
              <a:buSzPts val="3000"/>
              <a:buFont typeface="Arial"/>
              <a:buNone/>
              <a:defRPr sz="3000" b="1">
                <a:solidFill>
                  <a:schemeClr val="dk1"/>
                </a:solidFill>
              </a:defRPr>
            </a:lvl7pPr>
            <a:lvl8pPr lvl="7" algn="l">
              <a:lnSpc>
                <a:spcPct val="100000"/>
              </a:lnSpc>
              <a:spcBef>
                <a:spcPts val="0"/>
              </a:spcBef>
              <a:spcAft>
                <a:spcPts val="0"/>
              </a:spcAft>
              <a:buClr>
                <a:schemeClr val="dk1"/>
              </a:buClr>
              <a:buSzPts val="3000"/>
              <a:buFont typeface="Arial"/>
              <a:buNone/>
              <a:defRPr sz="3000" b="1">
                <a:solidFill>
                  <a:schemeClr val="dk1"/>
                </a:solidFill>
              </a:defRPr>
            </a:lvl8pPr>
            <a:lvl9pPr lvl="8" algn="l">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2: Title, text — three column">
  <p:cSld name="1_Title only_1">
    <p:spTree>
      <p:nvGrpSpPr>
        <p:cNvPr id="1" name="Shape 149"/>
        <p:cNvGrpSpPr/>
        <p:nvPr/>
      </p:nvGrpSpPr>
      <p:grpSpPr>
        <a:xfrm>
          <a:off x="0" y="0"/>
          <a:ext cx="0" cy="0"/>
          <a:chOff x="0" y="0"/>
          <a:chExt cx="0" cy="0"/>
        </a:xfrm>
      </p:grpSpPr>
      <p:sp>
        <p:nvSpPr>
          <p:cNvPr id="150" name="Google Shape;150;p45"/>
          <p:cNvSpPr txBox="1">
            <a:spLocks noGrp="1"/>
          </p:cNvSpPr>
          <p:nvPr>
            <p:ph type="body" idx="1"/>
          </p:nvPr>
        </p:nvSpPr>
        <p:spPr>
          <a:xfrm>
            <a:off x="6305375" y="884250"/>
            <a:ext cx="2500200" cy="39909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151" name="Google Shape;151;p45"/>
          <p:cNvSpPr txBox="1">
            <a:spLocks noGrp="1"/>
          </p:cNvSpPr>
          <p:nvPr>
            <p:ph type="body" idx="2"/>
          </p:nvPr>
        </p:nvSpPr>
        <p:spPr>
          <a:xfrm>
            <a:off x="3367550" y="882800"/>
            <a:ext cx="2829300" cy="40176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152" name="Google Shape;152;p45"/>
          <p:cNvSpPr txBox="1">
            <a:spLocks noGrp="1"/>
          </p:cNvSpPr>
          <p:nvPr>
            <p:ph type="body" idx="3"/>
          </p:nvPr>
        </p:nvSpPr>
        <p:spPr>
          <a:xfrm>
            <a:off x="424100" y="882800"/>
            <a:ext cx="2816700" cy="40410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153" name="Google Shape;153;p45"/>
          <p:cNvSpPr txBox="1">
            <a:spLocks noGrp="1"/>
          </p:cNvSpPr>
          <p:nvPr>
            <p:ph type="title"/>
          </p:nvPr>
        </p:nvSpPr>
        <p:spPr>
          <a:xfrm>
            <a:off x="424100" y="310100"/>
            <a:ext cx="82950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800"/>
              </a:spcBef>
              <a:spcAft>
                <a:spcPts val="0"/>
              </a:spcAft>
              <a:buClr>
                <a:schemeClr val="dk1"/>
              </a:buClr>
              <a:buSzPts val="3200"/>
              <a:buFont typeface="Arial"/>
              <a:buNone/>
              <a:defRPr sz="3200" b="1">
                <a:solidFill>
                  <a:schemeClr val="dk1"/>
                </a:solidFill>
              </a:defRPr>
            </a:lvl3pPr>
            <a:lvl4pPr lvl="3" algn="l">
              <a:lnSpc>
                <a:spcPct val="90000"/>
              </a:lnSpc>
              <a:spcBef>
                <a:spcPts val="800"/>
              </a:spcBef>
              <a:spcAft>
                <a:spcPts val="0"/>
              </a:spcAft>
              <a:buClr>
                <a:schemeClr val="dk1"/>
              </a:buClr>
              <a:buSzPts val="3200"/>
              <a:buFont typeface="Arial"/>
              <a:buNone/>
              <a:defRPr sz="3200" b="1">
                <a:solidFill>
                  <a:schemeClr val="dk1"/>
                </a:solidFill>
              </a:defRPr>
            </a:lvl4pPr>
            <a:lvl5pPr lvl="4" algn="l">
              <a:lnSpc>
                <a:spcPct val="90000"/>
              </a:lnSpc>
              <a:spcBef>
                <a:spcPts val="800"/>
              </a:spcBef>
              <a:spcAft>
                <a:spcPts val="0"/>
              </a:spcAft>
              <a:buClr>
                <a:schemeClr val="dk1"/>
              </a:buClr>
              <a:buSzPts val="3200"/>
              <a:buFont typeface="Arial"/>
              <a:buNone/>
              <a:defRPr sz="3200" b="1">
                <a:solidFill>
                  <a:schemeClr val="dk1"/>
                </a:solidFill>
              </a:defRPr>
            </a:lvl5pPr>
            <a:lvl6pPr lvl="5" algn="l">
              <a:lnSpc>
                <a:spcPct val="90000"/>
              </a:lnSpc>
              <a:spcBef>
                <a:spcPts val="800"/>
              </a:spcBef>
              <a:spcAft>
                <a:spcPts val="0"/>
              </a:spcAft>
              <a:buClr>
                <a:schemeClr val="dk1"/>
              </a:buClr>
              <a:buSzPts val="3200"/>
              <a:buFont typeface="Arial"/>
              <a:buNone/>
              <a:defRPr sz="3200" b="1">
                <a:solidFill>
                  <a:schemeClr val="dk1"/>
                </a:solidFill>
              </a:defRPr>
            </a:lvl6pPr>
            <a:lvl7pPr lvl="6" algn="l">
              <a:lnSpc>
                <a:spcPct val="90000"/>
              </a:lnSpc>
              <a:spcBef>
                <a:spcPts val="800"/>
              </a:spcBef>
              <a:spcAft>
                <a:spcPts val="0"/>
              </a:spcAft>
              <a:buClr>
                <a:schemeClr val="dk1"/>
              </a:buClr>
              <a:buSzPts val="3200"/>
              <a:buFont typeface="Arial"/>
              <a:buNone/>
              <a:defRPr sz="3200" b="1">
                <a:solidFill>
                  <a:schemeClr val="dk1"/>
                </a:solidFill>
              </a:defRPr>
            </a:lvl7pPr>
            <a:lvl8pPr lvl="7" algn="l">
              <a:lnSpc>
                <a:spcPct val="90000"/>
              </a:lnSpc>
              <a:spcBef>
                <a:spcPts val="800"/>
              </a:spcBef>
              <a:spcAft>
                <a:spcPts val="0"/>
              </a:spcAft>
              <a:buClr>
                <a:schemeClr val="dk1"/>
              </a:buClr>
              <a:buSzPts val="3200"/>
              <a:buFont typeface="Arial"/>
              <a:buNone/>
              <a:defRPr sz="3200" b="1">
                <a:solidFill>
                  <a:schemeClr val="dk1"/>
                </a:solidFill>
              </a:defRPr>
            </a:lvl8pPr>
            <a:lvl9pPr lvl="8" algn="l">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2: Title, text — three column, pattern">
  <p:cSld name="1_Title only_1_2">
    <p:spTree>
      <p:nvGrpSpPr>
        <p:cNvPr id="1" name="Shape 154"/>
        <p:cNvGrpSpPr/>
        <p:nvPr/>
      </p:nvGrpSpPr>
      <p:grpSpPr>
        <a:xfrm>
          <a:off x="0" y="0"/>
          <a:ext cx="0" cy="0"/>
          <a:chOff x="0" y="0"/>
          <a:chExt cx="0" cy="0"/>
        </a:xfrm>
      </p:grpSpPr>
      <p:grpSp>
        <p:nvGrpSpPr>
          <p:cNvPr id="155" name="Google Shape;155;p46"/>
          <p:cNvGrpSpPr/>
          <p:nvPr/>
        </p:nvGrpSpPr>
        <p:grpSpPr>
          <a:xfrm>
            <a:off x="-3955242" y="2101698"/>
            <a:ext cx="6994446" cy="4415545"/>
            <a:chOff x="238125" y="602600"/>
            <a:chExt cx="7143750" cy="4509800"/>
          </a:xfrm>
        </p:grpSpPr>
        <p:sp>
          <p:nvSpPr>
            <p:cNvPr id="156" name="Google Shape;156;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6"/>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6"/>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6"/>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6"/>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6"/>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6"/>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6"/>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6"/>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46"/>
          <p:cNvGrpSpPr/>
          <p:nvPr/>
        </p:nvGrpSpPr>
        <p:grpSpPr>
          <a:xfrm>
            <a:off x="5397752" y="-924485"/>
            <a:ext cx="4818459" cy="3041860"/>
            <a:chOff x="238125" y="602600"/>
            <a:chExt cx="7143750" cy="4509800"/>
          </a:xfrm>
        </p:grpSpPr>
        <p:sp>
          <p:nvSpPr>
            <p:cNvPr id="631" name="Google Shape;631;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6"/>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6"/>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6"/>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6"/>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46"/>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6"/>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6"/>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6"/>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5" name="Google Shape;1105;p46"/>
          <p:cNvSpPr txBox="1">
            <a:spLocks noGrp="1"/>
          </p:cNvSpPr>
          <p:nvPr>
            <p:ph type="body" idx="1"/>
          </p:nvPr>
        </p:nvSpPr>
        <p:spPr>
          <a:xfrm>
            <a:off x="6305375" y="884250"/>
            <a:ext cx="2500200" cy="3990900"/>
          </a:xfrm>
          <a:prstGeom prst="rect">
            <a:avLst/>
          </a:prstGeom>
          <a:solidFill>
            <a:schemeClr val="dk1"/>
          </a:solidFill>
          <a:ln>
            <a:noFill/>
          </a:ln>
        </p:spPr>
        <p:txBody>
          <a:bodyPr spcFirstLastPara="1" wrap="square" lIns="182875" tIns="91425" rIns="91425" bIns="91425" anchor="t" anchorCtr="0">
            <a:noAutofit/>
          </a:bodyPr>
          <a:lstStyle>
            <a:lvl1pPr marL="457200" lvl="0" indent="-228600" algn="l">
              <a:lnSpc>
                <a:spcPct val="115000"/>
              </a:lnSpc>
              <a:spcBef>
                <a:spcPts val="0"/>
              </a:spcBef>
              <a:spcAft>
                <a:spcPts val="0"/>
              </a:spcAft>
              <a:buSzPts val="2000"/>
              <a:buNone/>
              <a:defRPr>
                <a:solidFill>
                  <a:schemeClr val="lt1"/>
                </a:solidFill>
              </a:defRPr>
            </a:lvl1pPr>
            <a:lvl2pPr marL="914400" lvl="1" indent="-228600" algn="l">
              <a:lnSpc>
                <a:spcPct val="115000"/>
              </a:lnSpc>
              <a:spcBef>
                <a:spcPts val="400"/>
              </a:spcBef>
              <a:spcAft>
                <a:spcPts val="0"/>
              </a:spcAft>
              <a:buSzPts val="1600"/>
              <a:buNone/>
              <a:defRPr>
                <a:solidFill>
                  <a:schemeClr val="lt1"/>
                </a:solidFill>
              </a:defRPr>
            </a:lvl2pPr>
            <a:lvl3pPr marL="1371600" lvl="2" indent="-228600" algn="l">
              <a:lnSpc>
                <a:spcPct val="115000"/>
              </a:lnSpc>
              <a:spcBef>
                <a:spcPts val="400"/>
              </a:spcBef>
              <a:spcAft>
                <a:spcPts val="0"/>
              </a:spcAft>
              <a:buSzPts val="1600"/>
              <a:buNone/>
              <a:defRPr>
                <a:solidFill>
                  <a:schemeClr val="lt1"/>
                </a:solidFill>
              </a:defRPr>
            </a:lvl3pPr>
            <a:lvl4pPr marL="1828800" lvl="3" indent="-228600" algn="l">
              <a:lnSpc>
                <a:spcPct val="115000"/>
              </a:lnSpc>
              <a:spcBef>
                <a:spcPts val="400"/>
              </a:spcBef>
              <a:spcAft>
                <a:spcPts val="0"/>
              </a:spcAft>
              <a:buSzPts val="1200"/>
              <a:buNone/>
              <a:defRPr>
                <a:solidFill>
                  <a:schemeClr val="lt1"/>
                </a:solidFill>
              </a:defRPr>
            </a:lvl4pPr>
            <a:lvl5pPr marL="2286000" lvl="4" indent="-228600" algn="l">
              <a:lnSpc>
                <a:spcPct val="115000"/>
              </a:lnSpc>
              <a:spcBef>
                <a:spcPts val="400"/>
              </a:spcBef>
              <a:spcAft>
                <a:spcPts val="0"/>
              </a:spcAft>
              <a:buSzPts val="1200"/>
              <a:buNone/>
              <a:defRPr>
                <a:solidFill>
                  <a:schemeClr val="lt1"/>
                </a:solidFill>
              </a:defRPr>
            </a:lvl5pPr>
            <a:lvl6pPr marL="2743200" lvl="5" indent="-228600" algn="l">
              <a:lnSpc>
                <a:spcPct val="115000"/>
              </a:lnSpc>
              <a:spcBef>
                <a:spcPts val="400"/>
              </a:spcBef>
              <a:spcAft>
                <a:spcPts val="0"/>
              </a:spcAft>
              <a:buSzPts val="800"/>
              <a:buNone/>
              <a:defRPr>
                <a:solidFill>
                  <a:schemeClr val="lt1"/>
                </a:solidFill>
              </a:defRPr>
            </a:lvl6pPr>
            <a:lvl7pPr marL="3200400" lvl="6" indent="-228600" algn="l">
              <a:lnSpc>
                <a:spcPct val="115000"/>
              </a:lnSpc>
              <a:spcBef>
                <a:spcPts val="400"/>
              </a:spcBef>
              <a:spcAft>
                <a:spcPts val="0"/>
              </a:spcAft>
              <a:buSzPts val="800"/>
              <a:buNone/>
              <a:defRPr>
                <a:solidFill>
                  <a:schemeClr val="lt1"/>
                </a:solidFill>
              </a:defRPr>
            </a:lvl7pPr>
            <a:lvl8pPr marL="3657600" lvl="7" indent="-228600" algn="l">
              <a:lnSpc>
                <a:spcPct val="115000"/>
              </a:lnSpc>
              <a:spcBef>
                <a:spcPts val="400"/>
              </a:spcBef>
              <a:spcAft>
                <a:spcPts val="0"/>
              </a:spcAft>
              <a:buSzPts val="800"/>
              <a:buNone/>
              <a:defRPr>
                <a:solidFill>
                  <a:schemeClr val="lt1"/>
                </a:solidFill>
              </a:defRPr>
            </a:lvl8pPr>
            <a:lvl9pPr marL="4114800" lvl="8" indent="-228600" algn="l">
              <a:lnSpc>
                <a:spcPct val="115000"/>
              </a:lnSpc>
              <a:spcBef>
                <a:spcPts val="400"/>
              </a:spcBef>
              <a:spcAft>
                <a:spcPts val="400"/>
              </a:spcAft>
              <a:buSzPts val="800"/>
              <a:buNone/>
              <a:defRPr>
                <a:solidFill>
                  <a:schemeClr val="lt1"/>
                </a:solidFill>
              </a:defRPr>
            </a:lvl9pPr>
          </a:lstStyle>
          <a:p>
            <a:endParaRPr/>
          </a:p>
        </p:txBody>
      </p:sp>
      <p:sp>
        <p:nvSpPr>
          <p:cNvPr id="1106" name="Google Shape;1106;p46"/>
          <p:cNvSpPr txBox="1">
            <a:spLocks noGrp="1"/>
          </p:cNvSpPr>
          <p:nvPr>
            <p:ph type="body" idx="2"/>
          </p:nvPr>
        </p:nvSpPr>
        <p:spPr>
          <a:xfrm>
            <a:off x="3367550" y="882800"/>
            <a:ext cx="2829300" cy="4017600"/>
          </a:xfrm>
          <a:prstGeom prst="rect">
            <a:avLst/>
          </a:prstGeom>
          <a:solidFill>
            <a:schemeClr val="dk1"/>
          </a:solidFill>
          <a:ln>
            <a:noFill/>
          </a:ln>
        </p:spPr>
        <p:txBody>
          <a:bodyPr spcFirstLastPara="1" wrap="square" lIns="182875" tIns="91425" rIns="91425" bIns="91425" anchor="t" anchorCtr="0">
            <a:noAutofit/>
          </a:bodyPr>
          <a:lstStyle>
            <a:lvl1pPr marL="457200" lvl="0" indent="-228600" algn="l">
              <a:lnSpc>
                <a:spcPct val="115000"/>
              </a:lnSpc>
              <a:spcBef>
                <a:spcPts val="0"/>
              </a:spcBef>
              <a:spcAft>
                <a:spcPts val="0"/>
              </a:spcAft>
              <a:buSzPts val="2000"/>
              <a:buNone/>
              <a:defRPr>
                <a:solidFill>
                  <a:schemeClr val="lt1"/>
                </a:solidFill>
              </a:defRPr>
            </a:lvl1pPr>
            <a:lvl2pPr marL="914400" lvl="1" indent="-228600" algn="l">
              <a:lnSpc>
                <a:spcPct val="115000"/>
              </a:lnSpc>
              <a:spcBef>
                <a:spcPts val="400"/>
              </a:spcBef>
              <a:spcAft>
                <a:spcPts val="0"/>
              </a:spcAft>
              <a:buSzPts val="1600"/>
              <a:buNone/>
              <a:defRPr>
                <a:solidFill>
                  <a:schemeClr val="lt1"/>
                </a:solidFill>
              </a:defRPr>
            </a:lvl2pPr>
            <a:lvl3pPr marL="1371600" lvl="2" indent="-228600" algn="l">
              <a:lnSpc>
                <a:spcPct val="115000"/>
              </a:lnSpc>
              <a:spcBef>
                <a:spcPts val="400"/>
              </a:spcBef>
              <a:spcAft>
                <a:spcPts val="0"/>
              </a:spcAft>
              <a:buSzPts val="1600"/>
              <a:buNone/>
              <a:defRPr>
                <a:solidFill>
                  <a:schemeClr val="lt1"/>
                </a:solidFill>
              </a:defRPr>
            </a:lvl3pPr>
            <a:lvl4pPr marL="1828800" lvl="3" indent="-228600" algn="l">
              <a:lnSpc>
                <a:spcPct val="115000"/>
              </a:lnSpc>
              <a:spcBef>
                <a:spcPts val="400"/>
              </a:spcBef>
              <a:spcAft>
                <a:spcPts val="0"/>
              </a:spcAft>
              <a:buSzPts val="1200"/>
              <a:buNone/>
              <a:defRPr>
                <a:solidFill>
                  <a:schemeClr val="lt1"/>
                </a:solidFill>
              </a:defRPr>
            </a:lvl4pPr>
            <a:lvl5pPr marL="2286000" lvl="4" indent="-228600" algn="l">
              <a:lnSpc>
                <a:spcPct val="115000"/>
              </a:lnSpc>
              <a:spcBef>
                <a:spcPts val="400"/>
              </a:spcBef>
              <a:spcAft>
                <a:spcPts val="0"/>
              </a:spcAft>
              <a:buSzPts val="1200"/>
              <a:buNone/>
              <a:defRPr>
                <a:solidFill>
                  <a:schemeClr val="lt1"/>
                </a:solidFill>
              </a:defRPr>
            </a:lvl5pPr>
            <a:lvl6pPr marL="2743200" lvl="5" indent="-228600" algn="l">
              <a:lnSpc>
                <a:spcPct val="115000"/>
              </a:lnSpc>
              <a:spcBef>
                <a:spcPts val="400"/>
              </a:spcBef>
              <a:spcAft>
                <a:spcPts val="0"/>
              </a:spcAft>
              <a:buSzPts val="800"/>
              <a:buNone/>
              <a:defRPr>
                <a:solidFill>
                  <a:schemeClr val="lt1"/>
                </a:solidFill>
              </a:defRPr>
            </a:lvl6pPr>
            <a:lvl7pPr marL="3200400" lvl="6" indent="-228600" algn="l">
              <a:lnSpc>
                <a:spcPct val="115000"/>
              </a:lnSpc>
              <a:spcBef>
                <a:spcPts val="400"/>
              </a:spcBef>
              <a:spcAft>
                <a:spcPts val="0"/>
              </a:spcAft>
              <a:buSzPts val="800"/>
              <a:buNone/>
              <a:defRPr>
                <a:solidFill>
                  <a:schemeClr val="lt1"/>
                </a:solidFill>
              </a:defRPr>
            </a:lvl7pPr>
            <a:lvl8pPr marL="3657600" lvl="7" indent="-228600" algn="l">
              <a:lnSpc>
                <a:spcPct val="115000"/>
              </a:lnSpc>
              <a:spcBef>
                <a:spcPts val="400"/>
              </a:spcBef>
              <a:spcAft>
                <a:spcPts val="0"/>
              </a:spcAft>
              <a:buSzPts val="800"/>
              <a:buNone/>
              <a:defRPr>
                <a:solidFill>
                  <a:schemeClr val="lt1"/>
                </a:solidFill>
              </a:defRPr>
            </a:lvl8pPr>
            <a:lvl9pPr marL="4114800" lvl="8" indent="-228600" algn="l">
              <a:lnSpc>
                <a:spcPct val="115000"/>
              </a:lnSpc>
              <a:spcBef>
                <a:spcPts val="400"/>
              </a:spcBef>
              <a:spcAft>
                <a:spcPts val="400"/>
              </a:spcAft>
              <a:buSzPts val="800"/>
              <a:buNone/>
              <a:defRPr>
                <a:solidFill>
                  <a:schemeClr val="lt1"/>
                </a:solidFill>
              </a:defRPr>
            </a:lvl9pPr>
          </a:lstStyle>
          <a:p>
            <a:endParaRPr/>
          </a:p>
        </p:txBody>
      </p:sp>
      <p:sp>
        <p:nvSpPr>
          <p:cNvPr id="1107" name="Google Shape;1107;p46"/>
          <p:cNvSpPr txBox="1">
            <a:spLocks noGrp="1"/>
          </p:cNvSpPr>
          <p:nvPr>
            <p:ph type="body" idx="3"/>
          </p:nvPr>
        </p:nvSpPr>
        <p:spPr>
          <a:xfrm>
            <a:off x="424100" y="882800"/>
            <a:ext cx="2816700" cy="4041000"/>
          </a:xfrm>
          <a:prstGeom prst="rect">
            <a:avLst/>
          </a:prstGeom>
          <a:solidFill>
            <a:schemeClr val="dk1"/>
          </a:solidFill>
          <a:ln>
            <a:noFill/>
          </a:ln>
        </p:spPr>
        <p:txBody>
          <a:bodyPr spcFirstLastPara="1" wrap="square" lIns="182875" tIns="91425" rIns="91425" bIns="91425" anchor="t" anchorCtr="0">
            <a:noAutofit/>
          </a:bodyPr>
          <a:lstStyle>
            <a:lvl1pPr marL="457200" lvl="0" indent="-228600" algn="l">
              <a:lnSpc>
                <a:spcPct val="115000"/>
              </a:lnSpc>
              <a:spcBef>
                <a:spcPts val="0"/>
              </a:spcBef>
              <a:spcAft>
                <a:spcPts val="0"/>
              </a:spcAft>
              <a:buSzPts val="2000"/>
              <a:buNone/>
              <a:defRPr>
                <a:solidFill>
                  <a:schemeClr val="lt1"/>
                </a:solidFill>
              </a:defRPr>
            </a:lvl1pPr>
            <a:lvl2pPr marL="914400" lvl="1" indent="-228600" algn="l">
              <a:lnSpc>
                <a:spcPct val="115000"/>
              </a:lnSpc>
              <a:spcBef>
                <a:spcPts val="400"/>
              </a:spcBef>
              <a:spcAft>
                <a:spcPts val="0"/>
              </a:spcAft>
              <a:buSzPts val="1600"/>
              <a:buNone/>
              <a:defRPr>
                <a:solidFill>
                  <a:schemeClr val="lt1"/>
                </a:solidFill>
              </a:defRPr>
            </a:lvl2pPr>
            <a:lvl3pPr marL="1371600" lvl="2" indent="-228600" algn="l">
              <a:lnSpc>
                <a:spcPct val="115000"/>
              </a:lnSpc>
              <a:spcBef>
                <a:spcPts val="400"/>
              </a:spcBef>
              <a:spcAft>
                <a:spcPts val="0"/>
              </a:spcAft>
              <a:buSzPts val="1600"/>
              <a:buNone/>
              <a:defRPr>
                <a:solidFill>
                  <a:schemeClr val="lt1"/>
                </a:solidFill>
              </a:defRPr>
            </a:lvl3pPr>
            <a:lvl4pPr marL="1828800" lvl="3" indent="-228600" algn="l">
              <a:lnSpc>
                <a:spcPct val="115000"/>
              </a:lnSpc>
              <a:spcBef>
                <a:spcPts val="400"/>
              </a:spcBef>
              <a:spcAft>
                <a:spcPts val="0"/>
              </a:spcAft>
              <a:buSzPts val="1200"/>
              <a:buNone/>
              <a:defRPr>
                <a:solidFill>
                  <a:schemeClr val="lt1"/>
                </a:solidFill>
              </a:defRPr>
            </a:lvl4pPr>
            <a:lvl5pPr marL="2286000" lvl="4" indent="-228600" algn="l">
              <a:lnSpc>
                <a:spcPct val="115000"/>
              </a:lnSpc>
              <a:spcBef>
                <a:spcPts val="400"/>
              </a:spcBef>
              <a:spcAft>
                <a:spcPts val="0"/>
              </a:spcAft>
              <a:buSzPts val="1200"/>
              <a:buNone/>
              <a:defRPr>
                <a:solidFill>
                  <a:schemeClr val="lt1"/>
                </a:solidFill>
              </a:defRPr>
            </a:lvl5pPr>
            <a:lvl6pPr marL="2743200" lvl="5" indent="-228600" algn="l">
              <a:lnSpc>
                <a:spcPct val="115000"/>
              </a:lnSpc>
              <a:spcBef>
                <a:spcPts val="400"/>
              </a:spcBef>
              <a:spcAft>
                <a:spcPts val="0"/>
              </a:spcAft>
              <a:buSzPts val="800"/>
              <a:buNone/>
              <a:defRPr>
                <a:solidFill>
                  <a:schemeClr val="lt1"/>
                </a:solidFill>
              </a:defRPr>
            </a:lvl6pPr>
            <a:lvl7pPr marL="3200400" lvl="6" indent="-228600" algn="l">
              <a:lnSpc>
                <a:spcPct val="115000"/>
              </a:lnSpc>
              <a:spcBef>
                <a:spcPts val="400"/>
              </a:spcBef>
              <a:spcAft>
                <a:spcPts val="0"/>
              </a:spcAft>
              <a:buSzPts val="800"/>
              <a:buNone/>
              <a:defRPr>
                <a:solidFill>
                  <a:schemeClr val="lt1"/>
                </a:solidFill>
              </a:defRPr>
            </a:lvl7pPr>
            <a:lvl8pPr marL="3657600" lvl="7" indent="-228600" algn="l">
              <a:lnSpc>
                <a:spcPct val="115000"/>
              </a:lnSpc>
              <a:spcBef>
                <a:spcPts val="400"/>
              </a:spcBef>
              <a:spcAft>
                <a:spcPts val="0"/>
              </a:spcAft>
              <a:buSzPts val="800"/>
              <a:buNone/>
              <a:defRPr>
                <a:solidFill>
                  <a:schemeClr val="lt1"/>
                </a:solidFill>
              </a:defRPr>
            </a:lvl8pPr>
            <a:lvl9pPr marL="4114800" lvl="8" indent="-228600" algn="l">
              <a:lnSpc>
                <a:spcPct val="115000"/>
              </a:lnSpc>
              <a:spcBef>
                <a:spcPts val="400"/>
              </a:spcBef>
              <a:spcAft>
                <a:spcPts val="400"/>
              </a:spcAft>
              <a:buSzPts val="800"/>
              <a:buNone/>
              <a:defRPr>
                <a:solidFill>
                  <a:schemeClr val="lt1"/>
                </a:solidFill>
              </a:defRPr>
            </a:lvl9pPr>
          </a:lstStyle>
          <a:p>
            <a:endParaRPr/>
          </a:p>
        </p:txBody>
      </p:sp>
      <p:sp>
        <p:nvSpPr>
          <p:cNvPr id="1108" name="Google Shape;1108;p46"/>
          <p:cNvSpPr txBox="1">
            <a:spLocks noGrp="1"/>
          </p:cNvSpPr>
          <p:nvPr>
            <p:ph type="title"/>
          </p:nvPr>
        </p:nvSpPr>
        <p:spPr>
          <a:xfrm>
            <a:off x="424100" y="310100"/>
            <a:ext cx="82950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2: Chapter break middle, gold">
  <p:cSld name="Chapter break bar">
    <p:spTree>
      <p:nvGrpSpPr>
        <p:cNvPr id="1" name="Shape 1109"/>
        <p:cNvGrpSpPr/>
        <p:nvPr/>
      </p:nvGrpSpPr>
      <p:grpSpPr>
        <a:xfrm>
          <a:off x="0" y="0"/>
          <a:ext cx="0" cy="0"/>
          <a:chOff x="0" y="0"/>
          <a:chExt cx="0" cy="0"/>
        </a:xfrm>
      </p:grpSpPr>
      <p:sp>
        <p:nvSpPr>
          <p:cNvPr id="1110" name="Google Shape;1110;p47"/>
          <p:cNvSpPr/>
          <p:nvPr/>
        </p:nvSpPr>
        <p:spPr>
          <a:xfrm>
            <a:off x="0" y="1803750"/>
            <a:ext cx="9144000" cy="154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pic>
        <p:nvPicPr>
          <p:cNvPr id="1111" name="Google Shape;1111;p47"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112" name="Google Shape;1112;p47"/>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marR="0" lvl="1" algn="l">
              <a:lnSpc>
                <a:spcPct val="100000"/>
              </a:lnSpc>
              <a:spcBef>
                <a:spcPts val="800"/>
              </a:spcBef>
              <a:spcAft>
                <a:spcPts val="0"/>
              </a:spcAft>
              <a:buSzPts val="3000"/>
              <a:buFont typeface="Arial"/>
              <a:buNone/>
              <a:defRPr b="1"/>
            </a:lvl2pPr>
            <a:lvl3pPr marR="0" lvl="2" algn="l">
              <a:lnSpc>
                <a:spcPct val="100000"/>
              </a:lnSpc>
              <a:spcBef>
                <a:spcPts val="0"/>
              </a:spcBef>
              <a:spcAft>
                <a:spcPts val="0"/>
              </a:spcAft>
              <a:buSzPts val="3000"/>
              <a:buFont typeface="Arial"/>
              <a:buNone/>
              <a:defRPr b="1"/>
            </a:lvl3pPr>
            <a:lvl4pPr marR="0" lvl="3" algn="l">
              <a:lnSpc>
                <a:spcPct val="100000"/>
              </a:lnSpc>
              <a:spcBef>
                <a:spcPts val="0"/>
              </a:spcBef>
              <a:spcAft>
                <a:spcPts val="0"/>
              </a:spcAft>
              <a:buSzPts val="3000"/>
              <a:buFont typeface="Arial"/>
              <a:buNone/>
              <a:defRPr b="1"/>
            </a:lvl4pPr>
            <a:lvl5pPr marR="0" lvl="4" algn="l">
              <a:lnSpc>
                <a:spcPct val="100000"/>
              </a:lnSpc>
              <a:spcBef>
                <a:spcPts val="0"/>
              </a:spcBef>
              <a:spcAft>
                <a:spcPts val="0"/>
              </a:spcAft>
              <a:buSzPts val="3000"/>
              <a:buFont typeface="Arial"/>
              <a:buNone/>
              <a:defRPr b="1"/>
            </a:lvl5pPr>
            <a:lvl6pPr marR="0" lvl="5" algn="l">
              <a:lnSpc>
                <a:spcPct val="100000"/>
              </a:lnSpc>
              <a:spcBef>
                <a:spcPts val="0"/>
              </a:spcBef>
              <a:spcAft>
                <a:spcPts val="0"/>
              </a:spcAft>
              <a:buSzPts val="3000"/>
              <a:buFont typeface="Arial"/>
              <a:buNone/>
              <a:defRPr b="1"/>
            </a:lvl6pPr>
            <a:lvl7pPr marR="0" lvl="6" algn="l">
              <a:lnSpc>
                <a:spcPct val="100000"/>
              </a:lnSpc>
              <a:spcBef>
                <a:spcPts val="0"/>
              </a:spcBef>
              <a:spcAft>
                <a:spcPts val="0"/>
              </a:spcAft>
              <a:buSzPts val="3000"/>
              <a:buFont typeface="Arial"/>
              <a:buNone/>
              <a:defRPr b="1"/>
            </a:lvl7pPr>
            <a:lvl8pPr marR="0" lvl="7" algn="l">
              <a:lnSpc>
                <a:spcPct val="100000"/>
              </a:lnSpc>
              <a:spcBef>
                <a:spcPts val="0"/>
              </a:spcBef>
              <a:spcAft>
                <a:spcPts val="0"/>
              </a:spcAft>
              <a:buSzPts val="3000"/>
              <a:buFont typeface="Arial"/>
              <a:buNone/>
              <a:defRPr b="1"/>
            </a:lvl8pPr>
            <a:lvl9pPr marR="0" lvl="8" algn="l">
              <a:lnSpc>
                <a:spcPct val="100000"/>
              </a:lnSpc>
              <a:spcBef>
                <a:spcPts val="0"/>
              </a:spcBef>
              <a:spcAft>
                <a:spcPts val="0"/>
              </a:spcAft>
              <a:buSzPts val="3000"/>
              <a:buFont typeface="Arial"/>
              <a:buNone/>
              <a:defRPr b="1"/>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2: Title — one column, left">
  <p:cSld name="Section title and description_1_1">
    <p:spTree>
      <p:nvGrpSpPr>
        <p:cNvPr id="1" name="Shape 1113"/>
        <p:cNvGrpSpPr/>
        <p:nvPr/>
      </p:nvGrpSpPr>
      <p:grpSpPr>
        <a:xfrm>
          <a:off x="0" y="0"/>
          <a:ext cx="0" cy="0"/>
          <a:chOff x="0" y="0"/>
          <a:chExt cx="0" cy="0"/>
        </a:xfrm>
      </p:grpSpPr>
      <p:sp>
        <p:nvSpPr>
          <p:cNvPr id="1114" name="Google Shape;1114;p48"/>
          <p:cNvSpPr txBox="1">
            <a:spLocks noGrp="1"/>
          </p:cNvSpPr>
          <p:nvPr>
            <p:ph type="body" idx="1"/>
          </p:nvPr>
        </p:nvSpPr>
        <p:spPr>
          <a:xfrm>
            <a:off x="5024275" y="445025"/>
            <a:ext cx="3837000" cy="38859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a:lnSpc>
                <a:spcPct val="115000"/>
              </a:lnSpc>
              <a:spcBef>
                <a:spcPts val="1600"/>
              </a:spcBef>
              <a:spcAft>
                <a:spcPts val="160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115" name="Google Shape;1115;p48"/>
          <p:cNvSpPr txBox="1">
            <a:spLocks noGrp="1"/>
          </p:cNvSpPr>
          <p:nvPr>
            <p:ph type="title"/>
          </p:nvPr>
        </p:nvSpPr>
        <p:spPr>
          <a:xfrm>
            <a:off x="424825" y="258975"/>
            <a:ext cx="3666300" cy="625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000"/>
              <a:buFont typeface="Arial"/>
              <a:buNone/>
              <a:defRPr sz="3000" b="1" i="0" u="none" strike="noStrike" cap="none">
                <a:solidFill>
                  <a:schemeClr val="dk1"/>
                </a:solidFill>
                <a:highlight>
                  <a:srgbClr val="FFFFFF"/>
                </a:highlight>
                <a:latin typeface="Arial"/>
                <a:ea typeface="Arial"/>
                <a:cs typeface="Arial"/>
                <a:sym typeface="Arial"/>
              </a:defRPr>
            </a:lvl1pPr>
            <a:lvl2pPr lvl="1" algn="l">
              <a:lnSpc>
                <a:spcPct val="100000"/>
              </a:lnSpc>
              <a:spcBef>
                <a:spcPts val="800"/>
              </a:spcBef>
              <a:spcAft>
                <a:spcPts val="0"/>
              </a:spcAft>
              <a:buClr>
                <a:schemeClr val="dk1"/>
              </a:buClr>
              <a:buSzPts val="3000"/>
              <a:buFont typeface="Arial"/>
              <a:buNone/>
              <a:defRPr sz="3000" b="1">
                <a:solidFill>
                  <a:schemeClr val="dk1"/>
                </a:solidFill>
              </a:defRPr>
            </a:lvl2pPr>
            <a:lvl3pPr lvl="2" algn="l">
              <a:lnSpc>
                <a:spcPct val="100000"/>
              </a:lnSpc>
              <a:spcBef>
                <a:spcPts val="0"/>
              </a:spcBef>
              <a:spcAft>
                <a:spcPts val="0"/>
              </a:spcAft>
              <a:buClr>
                <a:schemeClr val="dk1"/>
              </a:buClr>
              <a:buSzPts val="3000"/>
              <a:buFont typeface="Arial"/>
              <a:buNone/>
              <a:defRPr sz="3000" b="1">
                <a:solidFill>
                  <a:schemeClr val="dk1"/>
                </a:solidFill>
              </a:defRPr>
            </a:lvl3pPr>
            <a:lvl4pPr lvl="3" algn="l">
              <a:lnSpc>
                <a:spcPct val="100000"/>
              </a:lnSpc>
              <a:spcBef>
                <a:spcPts val="0"/>
              </a:spcBef>
              <a:spcAft>
                <a:spcPts val="0"/>
              </a:spcAft>
              <a:buClr>
                <a:schemeClr val="dk1"/>
              </a:buClr>
              <a:buSzPts val="3000"/>
              <a:buFont typeface="Arial"/>
              <a:buNone/>
              <a:defRPr sz="3000" b="1">
                <a:solidFill>
                  <a:schemeClr val="dk1"/>
                </a:solidFill>
              </a:defRPr>
            </a:lvl4pPr>
            <a:lvl5pPr lvl="4" algn="l">
              <a:lnSpc>
                <a:spcPct val="100000"/>
              </a:lnSpc>
              <a:spcBef>
                <a:spcPts val="0"/>
              </a:spcBef>
              <a:spcAft>
                <a:spcPts val="0"/>
              </a:spcAft>
              <a:buClr>
                <a:schemeClr val="dk1"/>
              </a:buClr>
              <a:buSzPts val="3000"/>
              <a:buFont typeface="Arial"/>
              <a:buNone/>
              <a:defRPr sz="3000" b="1">
                <a:solidFill>
                  <a:schemeClr val="dk1"/>
                </a:solidFill>
              </a:defRPr>
            </a:lvl5pPr>
            <a:lvl6pPr lvl="5" algn="l">
              <a:lnSpc>
                <a:spcPct val="100000"/>
              </a:lnSpc>
              <a:spcBef>
                <a:spcPts val="0"/>
              </a:spcBef>
              <a:spcAft>
                <a:spcPts val="0"/>
              </a:spcAft>
              <a:buClr>
                <a:schemeClr val="dk1"/>
              </a:buClr>
              <a:buSzPts val="3000"/>
              <a:buFont typeface="Arial"/>
              <a:buNone/>
              <a:defRPr sz="3000" b="1">
                <a:solidFill>
                  <a:schemeClr val="dk1"/>
                </a:solidFill>
              </a:defRPr>
            </a:lvl6pPr>
            <a:lvl7pPr lvl="6" algn="l">
              <a:lnSpc>
                <a:spcPct val="100000"/>
              </a:lnSpc>
              <a:spcBef>
                <a:spcPts val="0"/>
              </a:spcBef>
              <a:spcAft>
                <a:spcPts val="0"/>
              </a:spcAft>
              <a:buClr>
                <a:schemeClr val="dk1"/>
              </a:buClr>
              <a:buSzPts val="3000"/>
              <a:buFont typeface="Arial"/>
              <a:buNone/>
              <a:defRPr sz="3000" b="1">
                <a:solidFill>
                  <a:schemeClr val="dk1"/>
                </a:solidFill>
              </a:defRPr>
            </a:lvl7pPr>
            <a:lvl8pPr lvl="7" algn="l">
              <a:lnSpc>
                <a:spcPct val="100000"/>
              </a:lnSpc>
              <a:spcBef>
                <a:spcPts val="0"/>
              </a:spcBef>
              <a:spcAft>
                <a:spcPts val="0"/>
              </a:spcAft>
              <a:buClr>
                <a:schemeClr val="dk1"/>
              </a:buClr>
              <a:buSzPts val="3000"/>
              <a:buFont typeface="Arial"/>
              <a:buNone/>
              <a:defRPr sz="3000" b="1">
                <a:solidFill>
                  <a:schemeClr val="dk1"/>
                </a:solidFill>
              </a:defRPr>
            </a:lvl8pPr>
            <a:lvl9pPr lvl="8" algn="l">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2: *Presentation title simple, preheader">
  <p:cSld name="Cover Intro Option 2">
    <p:spTree>
      <p:nvGrpSpPr>
        <p:cNvPr id="1" name="Shape 1116"/>
        <p:cNvGrpSpPr/>
        <p:nvPr/>
      </p:nvGrpSpPr>
      <p:grpSpPr>
        <a:xfrm>
          <a:off x="0" y="0"/>
          <a:ext cx="0" cy="0"/>
          <a:chOff x="0" y="0"/>
          <a:chExt cx="0" cy="0"/>
        </a:xfrm>
      </p:grpSpPr>
      <p:sp>
        <p:nvSpPr>
          <p:cNvPr id="1117" name="Google Shape;1117;p49"/>
          <p:cNvSpPr txBox="1">
            <a:spLocks noGrp="1"/>
          </p:cNvSpPr>
          <p:nvPr>
            <p:ph type="subTitle" idx="1"/>
          </p:nvPr>
        </p:nvSpPr>
        <p:spPr>
          <a:xfrm>
            <a:off x="422025" y="881476"/>
            <a:ext cx="7508700" cy="260100"/>
          </a:xfrm>
          <a:prstGeom prst="rect">
            <a:avLst/>
          </a:prstGeom>
          <a:noFill/>
          <a:ln>
            <a:noFill/>
          </a:ln>
        </p:spPr>
        <p:txBody>
          <a:bodyPr spcFirstLastPara="1" wrap="square" lIns="0" tIns="0" rIns="0" bIns="0" anchor="t" anchorCtr="0">
            <a:noAutofit/>
          </a:bodyPr>
          <a:lstStyle>
            <a:lvl1pPr marR="0" lvl="0" algn="l">
              <a:lnSpc>
                <a:spcPct val="115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a:lnSpc>
                <a:spcPct val="10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18" name="Google Shape;1118;p49"/>
          <p:cNvSpPr txBox="1">
            <a:spLocks noGrp="1"/>
          </p:cNvSpPr>
          <p:nvPr>
            <p:ph type="title"/>
          </p:nvPr>
        </p:nvSpPr>
        <p:spPr>
          <a:xfrm>
            <a:off x="401075" y="1141450"/>
            <a:ext cx="84000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800"/>
              <a:buNone/>
              <a:defRPr sz="4800"/>
            </a:lvl1pPr>
            <a:lvl2pPr lvl="1" algn="l">
              <a:lnSpc>
                <a:spcPct val="100000"/>
              </a:lnSpc>
              <a:spcBef>
                <a:spcPts val="80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pic>
        <p:nvPicPr>
          <p:cNvPr id="1119" name="Google Shape;1119;p49" descr="ASU_Horiz_RGB_Digital_MaroonGold.png"/>
          <p:cNvPicPr preferRelativeResize="0"/>
          <p:nvPr/>
        </p:nvPicPr>
        <p:blipFill rotWithShape="1">
          <a:blip r:embed="rId2">
            <a:alphaModFix/>
          </a:blip>
          <a:srcRect t="-4997"/>
          <a:stretch/>
        </p:blipFill>
        <p:spPr>
          <a:xfrm>
            <a:off x="147537" y="3991868"/>
            <a:ext cx="4009200" cy="11126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2: Chapter break with preheader, gold">
  <p:cSld name="Gold chapter break or bold statement gold_2">
    <p:bg>
      <p:bgPr>
        <a:solidFill>
          <a:schemeClr val="accent1"/>
        </a:solidFill>
        <a:effectLst/>
      </p:bgPr>
    </p:bg>
    <p:spTree>
      <p:nvGrpSpPr>
        <p:cNvPr id="1" name="Shape 1120"/>
        <p:cNvGrpSpPr/>
        <p:nvPr/>
      </p:nvGrpSpPr>
      <p:grpSpPr>
        <a:xfrm>
          <a:off x="0" y="0"/>
          <a:ext cx="0" cy="0"/>
          <a:chOff x="0" y="0"/>
          <a:chExt cx="0" cy="0"/>
        </a:xfrm>
      </p:grpSpPr>
      <p:sp>
        <p:nvSpPr>
          <p:cNvPr id="1121" name="Google Shape;1121;p50"/>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lt1"/>
                </a:highlight>
                <a:latin typeface="Arial"/>
                <a:ea typeface="Arial"/>
                <a:cs typeface="Arial"/>
                <a:sym typeface="Arial"/>
              </a:defRPr>
            </a:lvl1pPr>
            <a:lvl2pPr marR="0" lvl="1"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22" name="Google Shape;1122;p50"/>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6000"/>
              <a:buNone/>
              <a:defRPr sz="6000"/>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2: Chapter break with preheader, white">
  <p:cSld name="CUSTOM">
    <p:spTree>
      <p:nvGrpSpPr>
        <p:cNvPr id="1" name="Shape 1123"/>
        <p:cNvGrpSpPr/>
        <p:nvPr/>
      </p:nvGrpSpPr>
      <p:grpSpPr>
        <a:xfrm>
          <a:off x="0" y="0"/>
          <a:ext cx="0" cy="0"/>
          <a:chOff x="0" y="0"/>
          <a:chExt cx="0" cy="0"/>
        </a:xfrm>
      </p:grpSpPr>
      <p:sp>
        <p:nvSpPr>
          <p:cNvPr id="1124" name="Google Shape;1124;p51"/>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25" name="Google Shape;1125;p51"/>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6000"/>
              <a:buNone/>
              <a:defRPr sz="6000"/>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2: Chapter break with preheader, black">
  <p:cSld name="CUSTOM_11">
    <p:bg>
      <p:bgPr>
        <a:solidFill>
          <a:schemeClr val="dk1"/>
        </a:solidFill>
        <a:effectLst/>
      </p:bgPr>
    </p:bg>
    <p:spTree>
      <p:nvGrpSpPr>
        <p:cNvPr id="1" name="Shape 1126"/>
        <p:cNvGrpSpPr/>
        <p:nvPr/>
      </p:nvGrpSpPr>
      <p:grpSpPr>
        <a:xfrm>
          <a:off x="0" y="0"/>
          <a:ext cx="0" cy="0"/>
          <a:chOff x="0" y="0"/>
          <a:chExt cx="0" cy="0"/>
        </a:xfrm>
      </p:grpSpPr>
      <p:sp>
        <p:nvSpPr>
          <p:cNvPr id="1127" name="Google Shape;1127;p52"/>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a:lnSpc>
                <a:spcPct val="9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28" name="Google Shape;1128;p52"/>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6000"/>
              <a:buNone/>
              <a:defRPr sz="6000">
                <a:solidFill>
                  <a:schemeClr val="lt1"/>
                </a:solidFill>
              </a:defRPr>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2: z-Blank with logo, white">
  <p:cSld name="TITLE_3">
    <p:bg>
      <p:bgPr>
        <a:noFill/>
        <a:effectLst/>
      </p:bgPr>
    </p:bg>
    <p:spTree>
      <p:nvGrpSpPr>
        <p:cNvPr id="1" name="Shape 28"/>
        <p:cNvGrpSpPr/>
        <p:nvPr/>
      </p:nvGrpSpPr>
      <p:grpSpPr>
        <a:xfrm>
          <a:off x="0" y="0"/>
          <a:ext cx="0" cy="0"/>
          <a:chOff x="0" y="0"/>
          <a:chExt cx="0" cy="0"/>
        </a:xfrm>
      </p:grpSpPr>
      <p:pic>
        <p:nvPicPr>
          <p:cNvPr id="29" name="Google Shape;29;p8"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2: Chapter break with preheader, maroon">
  <p:cSld name="Gold chapter break or bold statement gold_2_1">
    <p:bg>
      <p:bgPr>
        <a:solidFill>
          <a:schemeClr val="accent2"/>
        </a:solidFill>
        <a:effectLst/>
      </p:bgPr>
    </p:bg>
    <p:spTree>
      <p:nvGrpSpPr>
        <p:cNvPr id="1" name="Shape 1129"/>
        <p:cNvGrpSpPr/>
        <p:nvPr/>
      </p:nvGrpSpPr>
      <p:grpSpPr>
        <a:xfrm>
          <a:off x="0" y="0"/>
          <a:ext cx="0" cy="0"/>
          <a:chOff x="0" y="0"/>
          <a:chExt cx="0" cy="0"/>
        </a:xfrm>
      </p:grpSpPr>
      <p:sp>
        <p:nvSpPr>
          <p:cNvPr id="1130" name="Google Shape;1130;p53"/>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lt1"/>
                </a:highlight>
                <a:latin typeface="Arial"/>
                <a:ea typeface="Arial"/>
                <a:cs typeface="Arial"/>
                <a:sym typeface="Arial"/>
              </a:defRPr>
            </a:lvl1pPr>
            <a:lvl2pPr marR="0" lvl="1"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31" name="Google Shape;1131;p53"/>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6000"/>
              <a:buNone/>
              <a:defRPr sz="6000">
                <a:solidFill>
                  <a:schemeClr val="lt1"/>
                </a:solidFill>
              </a:defRPr>
            </a:lvl1pPr>
            <a:lvl2pPr lvl="1" algn="l">
              <a:lnSpc>
                <a:spcPct val="100000"/>
              </a:lnSpc>
              <a:spcBef>
                <a:spcPts val="8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2: Chapter break pattern">
  <p:cSld name="Chapter break bar_2_2">
    <p:spTree>
      <p:nvGrpSpPr>
        <p:cNvPr id="1" name="Shape 1132"/>
        <p:cNvGrpSpPr/>
        <p:nvPr/>
      </p:nvGrpSpPr>
      <p:grpSpPr>
        <a:xfrm>
          <a:off x="0" y="0"/>
          <a:ext cx="0" cy="0"/>
          <a:chOff x="0" y="0"/>
          <a:chExt cx="0" cy="0"/>
        </a:xfrm>
      </p:grpSpPr>
      <p:pic>
        <p:nvPicPr>
          <p:cNvPr id="1133" name="Google Shape;1133;p54"/>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1134" name="Google Shape;1134;p54"/>
          <p:cNvSpPr txBox="1">
            <a:spLocks noGrp="1"/>
          </p:cNvSpPr>
          <p:nvPr>
            <p:ph type="title"/>
          </p:nvPr>
        </p:nvSpPr>
        <p:spPr>
          <a:xfrm>
            <a:off x="431125" y="0"/>
            <a:ext cx="8288100" cy="51435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SzPts val="4400"/>
              <a:buFont typeface="Arial"/>
              <a:buNone/>
              <a:defRPr sz="4400" b="1" i="0" u="none" strike="noStrike" cap="none">
                <a:highlight>
                  <a:schemeClr val="accent1"/>
                </a:highlight>
                <a:latin typeface="Arial"/>
                <a:ea typeface="Arial"/>
                <a:cs typeface="Arial"/>
                <a:sym typeface="Arial"/>
              </a:defRPr>
            </a:lvl1pPr>
            <a:lvl2pPr marR="0" lvl="1" algn="l">
              <a:lnSpc>
                <a:spcPct val="100000"/>
              </a:lnSpc>
              <a:spcBef>
                <a:spcPts val="0"/>
              </a:spcBef>
              <a:spcAft>
                <a:spcPts val="0"/>
              </a:spcAft>
              <a:buClr>
                <a:schemeClr val="accent1"/>
              </a:buClr>
              <a:buSzPts val="4400"/>
              <a:buFont typeface="Arial"/>
              <a:buNone/>
              <a:defRPr sz="4400" b="1">
                <a:solidFill>
                  <a:schemeClr val="accent1"/>
                </a:solidFill>
              </a:defRPr>
            </a:lvl2pPr>
            <a:lvl3pPr marR="0" lvl="2" algn="l">
              <a:lnSpc>
                <a:spcPct val="100000"/>
              </a:lnSpc>
              <a:spcBef>
                <a:spcPts val="0"/>
              </a:spcBef>
              <a:spcAft>
                <a:spcPts val="0"/>
              </a:spcAft>
              <a:buClr>
                <a:schemeClr val="accent1"/>
              </a:buClr>
              <a:buSzPts val="4400"/>
              <a:buFont typeface="Arial"/>
              <a:buNone/>
              <a:defRPr sz="4400" b="1">
                <a:solidFill>
                  <a:schemeClr val="accent1"/>
                </a:solidFill>
              </a:defRPr>
            </a:lvl3pPr>
            <a:lvl4pPr marR="0" lvl="3" algn="l">
              <a:lnSpc>
                <a:spcPct val="100000"/>
              </a:lnSpc>
              <a:spcBef>
                <a:spcPts val="0"/>
              </a:spcBef>
              <a:spcAft>
                <a:spcPts val="0"/>
              </a:spcAft>
              <a:buClr>
                <a:schemeClr val="accent1"/>
              </a:buClr>
              <a:buSzPts val="4400"/>
              <a:buFont typeface="Arial"/>
              <a:buNone/>
              <a:defRPr sz="4400" b="1">
                <a:solidFill>
                  <a:schemeClr val="accent1"/>
                </a:solidFill>
              </a:defRPr>
            </a:lvl4pPr>
            <a:lvl5pPr marR="0" lvl="4" algn="l">
              <a:lnSpc>
                <a:spcPct val="100000"/>
              </a:lnSpc>
              <a:spcBef>
                <a:spcPts val="0"/>
              </a:spcBef>
              <a:spcAft>
                <a:spcPts val="0"/>
              </a:spcAft>
              <a:buClr>
                <a:schemeClr val="accent1"/>
              </a:buClr>
              <a:buSzPts val="4400"/>
              <a:buFont typeface="Arial"/>
              <a:buNone/>
              <a:defRPr sz="4400" b="1">
                <a:solidFill>
                  <a:schemeClr val="accent1"/>
                </a:solidFill>
              </a:defRPr>
            </a:lvl5pPr>
            <a:lvl6pPr marR="0" lvl="5" algn="l">
              <a:lnSpc>
                <a:spcPct val="100000"/>
              </a:lnSpc>
              <a:spcBef>
                <a:spcPts val="0"/>
              </a:spcBef>
              <a:spcAft>
                <a:spcPts val="0"/>
              </a:spcAft>
              <a:buClr>
                <a:schemeClr val="accent1"/>
              </a:buClr>
              <a:buSzPts val="4400"/>
              <a:buFont typeface="Arial"/>
              <a:buNone/>
              <a:defRPr sz="4400" b="1">
                <a:solidFill>
                  <a:schemeClr val="accent1"/>
                </a:solidFill>
              </a:defRPr>
            </a:lvl6pPr>
            <a:lvl7pPr marR="0" lvl="6" algn="l">
              <a:lnSpc>
                <a:spcPct val="100000"/>
              </a:lnSpc>
              <a:spcBef>
                <a:spcPts val="0"/>
              </a:spcBef>
              <a:spcAft>
                <a:spcPts val="0"/>
              </a:spcAft>
              <a:buClr>
                <a:schemeClr val="accent1"/>
              </a:buClr>
              <a:buSzPts val="4400"/>
              <a:buFont typeface="Arial"/>
              <a:buNone/>
              <a:defRPr sz="4400" b="1">
                <a:solidFill>
                  <a:schemeClr val="accent1"/>
                </a:solidFill>
              </a:defRPr>
            </a:lvl7pPr>
            <a:lvl8pPr marR="0" lvl="7" algn="l">
              <a:lnSpc>
                <a:spcPct val="100000"/>
              </a:lnSpc>
              <a:spcBef>
                <a:spcPts val="0"/>
              </a:spcBef>
              <a:spcAft>
                <a:spcPts val="0"/>
              </a:spcAft>
              <a:buClr>
                <a:schemeClr val="accent1"/>
              </a:buClr>
              <a:buSzPts val="4400"/>
              <a:buFont typeface="Arial"/>
              <a:buNone/>
              <a:defRPr sz="4400" b="1">
                <a:solidFill>
                  <a:schemeClr val="accent1"/>
                </a:solidFill>
              </a:defRPr>
            </a:lvl8pPr>
            <a:lvl9pPr marR="0" lvl="8" algn="l">
              <a:lnSpc>
                <a:spcPct val="100000"/>
              </a:lnSpc>
              <a:spcBef>
                <a:spcPts val="0"/>
              </a:spcBef>
              <a:spcAft>
                <a:spcPts val="0"/>
              </a:spcAft>
              <a:buClr>
                <a:schemeClr val="accent1"/>
              </a:buClr>
              <a:buSzPts val="4400"/>
              <a:buFont typeface="Arial"/>
              <a:buNone/>
              <a:defRPr sz="4400" b="1">
                <a:solidFill>
                  <a:schemeClr val="accent1"/>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2: Chapter break photo background">
  <p:cSld name="Chapter break bar_2_2_2">
    <p:spTree>
      <p:nvGrpSpPr>
        <p:cNvPr id="1" name="Shape 1135"/>
        <p:cNvGrpSpPr/>
        <p:nvPr/>
      </p:nvGrpSpPr>
      <p:grpSpPr>
        <a:xfrm>
          <a:off x="0" y="0"/>
          <a:ext cx="0" cy="0"/>
          <a:chOff x="0" y="0"/>
          <a:chExt cx="0" cy="0"/>
        </a:xfrm>
      </p:grpSpPr>
      <p:sp>
        <p:nvSpPr>
          <p:cNvPr id="1136" name="Google Shape;1136;p55"/>
          <p:cNvSpPr>
            <a:spLocks noGrp="1"/>
          </p:cNvSpPr>
          <p:nvPr>
            <p:ph type="pic" idx="2"/>
          </p:nvPr>
        </p:nvSpPr>
        <p:spPr>
          <a:xfrm>
            <a:off x="0" y="-19975"/>
            <a:ext cx="9144000" cy="5163600"/>
          </a:xfrm>
          <a:prstGeom prst="rect">
            <a:avLst/>
          </a:prstGeom>
          <a:noFill/>
          <a:ln>
            <a:noFill/>
          </a:ln>
        </p:spPr>
      </p:sp>
      <p:sp>
        <p:nvSpPr>
          <p:cNvPr id="1137" name="Google Shape;1137;p55"/>
          <p:cNvSpPr txBox="1">
            <a:spLocks noGrp="1"/>
          </p:cNvSpPr>
          <p:nvPr>
            <p:ph type="title"/>
          </p:nvPr>
        </p:nvSpPr>
        <p:spPr>
          <a:xfrm>
            <a:off x="431125" y="2919325"/>
            <a:ext cx="7833600" cy="1069200"/>
          </a:xfrm>
          <a:prstGeom prst="rect">
            <a:avLst/>
          </a:prstGeom>
          <a:solidFill>
            <a:srgbClr val="FFFFFF">
              <a:alpha val="80784"/>
            </a:srgbClr>
          </a:solidFill>
          <a:ln>
            <a:noFill/>
          </a:ln>
        </p:spPr>
        <p:txBody>
          <a:bodyPr spcFirstLastPara="1" wrap="square" lIns="91425" tIns="91425" rIns="91425" bIns="91425" anchor="ctr" anchorCtr="0">
            <a:spAutoFit/>
          </a:bodyPr>
          <a:lstStyle>
            <a:lvl1pPr marR="0" lvl="0" algn="l">
              <a:lnSpc>
                <a:spcPct val="90000"/>
              </a:lnSpc>
              <a:spcBef>
                <a:spcPts val="0"/>
              </a:spcBef>
              <a:spcAft>
                <a:spcPts val="0"/>
              </a:spcAft>
              <a:buSzPts val="4400"/>
              <a:buFont typeface="Arial"/>
              <a:buNone/>
              <a:defRPr sz="4400" b="1" i="0" u="none" strike="noStrike" cap="none">
                <a:latin typeface="Arial"/>
                <a:ea typeface="Arial"/>
                <a:cs typeface="Arial"/>
                <a:sym typeface="Arial"/>
              </a:defRPr>
            </a:lvl1pPr>
            <a:lvl2pPr marR="0" lvl="1" algn="l">
              <a:lnSpc>
                <a:spcPct val="90000"/>
              </a:lnSpc>
              <a:spcBef>
                <a:spcPts val="0"/>
              </a:spcBef>
              <a:spcAft>
                <a:spcPts val="0"/>
              </a:spcAft>
              <a:buClr>
                <a:schemeClr val="accent1"/>
              </a:buClr>
              <a:buSzPts val="4400"/>
              <a:buFont typeface="Arial"/>
              <a:buNone/>
              <a:defRPr sz="4400" b="1">
                <a:solidFill>
                  <a:schemeClr val="accent1"/>
                </a:solidFill>
              </a:defRPr>
            </a:lvl2pPr>
            <a:lvl3pPr marR="0" lvl="2" algn="l">
              <a:lnSpc>
                <a:spcPct val="90000"/>
              </a:lnSpc>
              <a:spcBef>
                <a:spcPts val="0"/>
              </a:spcBef>
              <a:spcAft>
                <a:spcPts val="0"/>
              </a:spcAft>
              <a:buClr>
                <a:schemeClr val="accent1"/>
              </a:buClr>
              <a:buSzPts val="4400"/>
              <a:buFont typeface="Arial"/>
              <a:buNone/>
              <a:defRPr sz="4400" b="1">
                <a:solidFill>
                  <a:schemeClr val="accent1"/>
                </a:solidFill>
              </a:defRPr>
            </a:lvl3pPr>
            <a:lvl4pPr marR="0" lvl="3" algn="l">
              <a:lnSpc>
                <a:spcPct val="90000"/>
              </a:lnSpc>
              <a:spcBef>
                <a:spcPts val="0"/>
              </a:spcBef>
              <a:spcAft>
                <a:spcPts val="0"/>
              </a:spcAft>
              <a:buClr>
                <a:schemeClr val="accent1"/>
              </a:buClr>
              <a:buSzPts val="4400"/>
              <a:buFont typeface="Arial"/>
              <a:buNone/>
              <a:defRPr sz="4400" b="1">
                <a:solidFill>
                  <a:schemeClr val="accent1"/>
                </a:solidFill>
              </a:defRPr>
            </a:lvl4pPr>
            <a:lvl5pPr marR="0" lvl="4" algn="l">
              <a:lnSpc>
                <a:spcPct val="90000"/>
              </a:lnSpc>
              <a:spcBef>
                <a:spcPts val="0"/>
              </a:spcBef>
              <a:spcAft>
                <a:spcPts val="0"/>
              </a:spcAft>
              <a:buClr>
                <a:schemeClr val="accent1"/>
              </a:buClr>
              <a:buSzPts val="4400"/>
              <a:buFont typeface="Arial"/>
              <a:buNone/>
              <a:defRPr sz="4400" b="1">
                <a:solidFill>
                  <a:schemeClr val="accent1"/>
                </a:solidFill>
              </a:defRPr>
            </a:lvl5pPr>
            <a:lvl6pPr marR="0" lvl="5" algn="l">
              <a:lnSpc>
                <a:spcPct val="90000"/>
              </a:lnSpc>
              <a:spcBef>
                <a:spcPts val="0"/>
              </a:spcBef>
              <a:spcAft>
                <a:spcPts val="0"/>
              </a:spcAft>
              <a:buClr>
                <a:schemeClr val="accent1"/>
              </a:buClr>
              <a:buSzPts val="4400"/>
              <a:buFont typeface="Arial"/>
              <a:buNone/>
              <a:defRPr sz="4400" b="1">
                <a:solidFill>
                  <a:schemeClr val="accent1"/>
                </a:solidFill>
              </a:defRPr>
            </a:lvl6pPr>
            <a:lvl7pPr marR="0" lvl="6" algn="l">
              <a:lnSpc>
                <a:spcPct val="90000"/>
              </a:lnSpc>
              <a:spcBef>
                <a:spcPts val="0"/>
              </a:spcBef>
              <a:spcAft>
                <a:spcPts val="0"/>
              </a:spcAft>
              <a:buClr>
                <a:schemeClr val="accent1"/>
              </a:buClr>
              <a:buSzPts val="4400"/>
              <a:buFont typeface="Arial"/>
              <a:buNone/>
              <a:defRPr sz="4400" b="1">
                <a:solidFill>
                  <a:schemeClr val="accent1"/>
                </a:solidFill>
              </a:defRPr>
            </a:lvl7pPr>
            <a:lvl8pPr marR="0" lvl="7" algn="l">
              <a:lnSpc>
                <a:spcPct val="90000"/>
              </a:lnSpc>
              <a:spcBef>
                <a:spcPts val="0"/>
              </a:spcBef>
              <a:spcAft>
                <a:spcPts val="0"/>
              </a:spcAft>
              <a:buClr>
                <a:schemeClr val="accent1"/>
              </a:buClr>
              <a:buSzPts val="4400"/>
              <a:buFont typeface="Arial"/>
              <a:buNone/>
              <a:defRPr sz="4400" b="1">
                <a:solidFill>
                  <a:schemeClr val="accent1"/>
                </a:solidFill>
              </a:defRPr>
            </a:lvl8pPr>
            <a:lvl9pPr marR="0" lvl="8" algn="l">
              <a:lnSpc>
                <a:spcPct val="90000"/>
              </a:lnSpc>
              <a:spcBef>
                <a:spcPts val="0"/>
              </a:spcBef>
              <a:spcAft>
                <a:spcPts val="0"/>
              </a:spcAft>
              <a:buClr>
                <a:schemeClr val="accent1"/>
              </a:buClr>
              <a:buSzPts val="4400"/>
              <a:buFont typeface="Arial"/>
              <a:buNone/>
              <a:defRPr sz="4400" b="1">
                <a:solidFill>
                  <a:schemeClr val="accent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2: Chapter break middle, black">
  <p:cSld name="Chapter break bar_2_2_1">
    <p:spTree>
      <p:nvGrpSpPr>
        <p:cNvPr id="1" name="Shape 1138"/>
        <p:cNvGrpSpPr/>
        <p:nvPr/>
      </p:nvGrpSpPr>
      <p:grpSpPr>
        <a:xfrm>
          <a:off x="0" y="0"/>
          <a:ext cx="0" cy="0"/>
          <a:chOff x="0" y="0"/>
          <a:chExt cx="0" cy="0"/>
        </a:xfrm>
      </p:grpSpPr>
      <p:sp>
        <p:nvSpPr>
          <p:cNvPr id="1139" name="Google Shape;1139;p56"/>
          <p:cNvSpPr/>
          <p:nvPr/>
        </p:nvSpPr>
        <p:spPr>
          <a:xfrm>
            <a:off x="0" y="1803750"/>
            <a:ext cx="9144000" cy="1543200"/>
          </a:xfrm>
          <a:prstGeom prst="rect">
            <a:avLst/>
          </a:prstGeom>
          <a:solidFill>
            <a:srgbClr val="000000"/>
          </a:solidFill>
          <a:ln w="9525" cap="flat" cmpd="sng">
            <a:solidFill>
              <a:schemeClr val="dk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pic>
        <p:nvPicPr>
          <p:cNvPr id="1140" name="Google Shape;1140;p5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141" name="Google Shape;1141;p56"/>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accent1"/>
              </a:buClr>
              <a:buSzPts val="3200"/>
              <a:buFont typeface="Arial"/>
              <a:buNone/>
              <a:defRPr sz="3200" b="1" i="0" u="none" strike="noStrike" cap="none">
                <a:solidFill>
                  <a:schemeClr val="accent1"/>
                </a:solidFill>
                <a:latin typeface="Arial"/>
                <a:ea typeface="Arial"/>
                <a:cs typeface="Arial"/>
                <a:sym typeface="Arial"/>
              </a:defRPr>
            </a:lvl1pPr>
            <a:lvl2pPr marR="0" lvl="1" algn="l">
              <a:lnSpc>
                <a:spcPct val="100000"/>
              </a:lnSpc>
              <a:spcBef>
                <a:spcPts val="0"/>
              </a:spcBef>
              <a:spcAft>
                <a:spcPts val="0"/>
              </a:spcAft>
              <a:buClr>
                <a:schemeClr val="accent1"/>
              </a:buClr>
              <a:buSzPts val="3000"/>
              <a:buFont typeface="Arial"/>
              <a:buNone/>
              <a:defRPr b="1">
                <a:solidFill>
                  <a:schemeClr val="accent1"/>
                </a:solidFill>
              </a:defRPr>
            </a:lvl2pPr>
            <a:lvl3pPr marR="0" lvl="2" algn="l">
              <a:lnSpc>
                <a:spcPct val="100000"/>
              </a:lnSpc>
              <a:spcBef>
                <a:spcPts val="0"/>
              </a:spcBef>
              <a:spcAft>
                <a:spcPts val="0"/>
              </a:spcAft>
              <a:buClr>
                <a:schemeClr val="accent1"/>
              </a:buClr>
              <a:buSzPts val="3000"/>
              <a:buFont typeface="Arial"/>
              <a:buNone/>
              <a:defRPr b="1">
                <a:solidFill>
                  <a:schemeClr val="accent1"/>
                </a:solidFill>
              </a:defRPr>
            </a:lvl3pPr>
            <a:lvl4pPr marR="0" lvl="3" algn="l">
              <a:lnSpc>
                <a:spcPct val="100000"/>
              </a:lnSpc>
              <a:spcBef>
                <a:spcPts val="0"/>
              </a:spcBef>
              <a:spcAft>
                <a:spcPts val="0"/>
              </a:spcAft>
              <a:buClr>
                <a:schemeClr val="accent1"/>
              </a:buClr>
              <a:buSzPts val="3000"/>
              <a:buFont typeface="Arial"/>
              <a:buNone/>
              <a:defRPr b="1">
                <a:solidFill>
                  <a:schemeClr val="accent1"/>
                </a:solidFill>
              </a:defRPr>
            </a:lvl4pPr>
            <a:lvl5pPr marR="0" lvl="4" algn="l">
              <a:lnSpc>
                <a:spcPct val="100000"/>
              </a:lnSpc>
              <a:spcBef>
                <a:spcPts val="0"/>
              </a:spcBef>
              <a:spcAft>
                <a:spcPts val="0"/>
              </a:spcAft>
              <a:buClr>
                <a:schemeClr val="accent1"/>
              </a:buClr>
              <a:buSzPts val="3000"/>
              <a:buFont typeface="Arial"/>
              <a:buNone/>
              <a:defRPr b="1">
                <a:solidFill>
                  <a:schemeClr val="accent1"/>
                </a:solidFill>
              </a:defRPr>
            </a:lvl5pPr>
            <a:lvl6pPr marR="0" lvl="5" algn="l">
              <a:lnSpc>
                <a:spcPct val="100000"/>
              </a:lnSpc>
              <a:spcBef>
                <a:spcPts val="0"/>
              </a:spcBef>
              <a:spcAft>
                <a:spcPts val="0"/>
              </a:spcAft>
              <a:buClr>
                <a:schemeClr val="accent1"/>
              </a:buClr>
              <a:buSzPts val="3000"/>
              <a:buFont typeface="Arial"/>
              <a:buNone/>
              <a:defRPr b="1">
                <a:solidFill>
                  <a:schemeClr val="accent1"/>
                </a:solidFill>
              </a:defRPr>
            </a:lvl6pPr>
            <a:lvl7pPr marR="0" lvl="6" algn="l">
              <a:lnSpc>
                <a:spcPct val="100000"/>
              </a:lnSpc>
              <a:spcBef>
                <a:spcPts val="0"/>
              </a:spcBef>
              <a:spcAft>
                <a:spcPts val="0"/>
              </a:spcAft>
              <a:buClr>
                <a:schemeClr val="accent1"/>
              </a:buClr>
              <a:buSzPts val="3000"/>
              <a:buFont typeface="Arial"/>
              <a:buNone/>
              <a:defRPr b="1">
                <a:solidFill>
                  <a:schemeClr val="accent1"/>
                </a:solidFill>
              </a:defRPr>
            </a:lvl7pPr>
            <a:lvl8pPr marR="0" lvl="7" algn="l">
              <a:lnSpc>
                <a:spcPct val="100000"/>
              </a:lnSpc>
              <a:spcBef>
                <a:spcPts val="0"/>
              </a:spcBef>
              <a:spcAft>
                <a:spcPts val="0"/>
              </a:spcAft>
              <a:buClr>
                <a:schemeClr val="accent1"/>
              </a:buClr>
              <a:buSzPts val="3000"/>
              <a:buFont typeface="Arial"/>
              <a:buNone/>
              <a:defRPr b="1">
                <a:solidFill>
                  <a:schemeClr val="accent1"/>
                </a:solidFill>
              </a:defRPr>
            </a:lvl8pPr>
            <a:lvl9pPr marR="0" lvl="8" algn="l">
              <a:lnSpc>
                <a:spcPct val="100000"/>
              </a:lnSpc>
              <a:spcBef>
                <a:spcPts val="0"/>
              </a:spcBef>
              <a:spcAft>
                <a:spcPts val="0"/>
              </a:spcAft>
              <a:buClr>
                <a:schemeClr val="accent1"/>
              </a:buClr>
              <a:buSzPts val="3000"/>
              <a:buFont typeface="Arial"/>
              <a:buNone/>
              <a:defRPr b="1">
                <a:solidFill>
                  <a:schemeClr val="accen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2: Chapter break middle, maroon">
  <p:cSld name="Chapter break bar_1">
    <p:spTree>
      <p:nvGrpSpPr>
        <p:cNvPr id="1" name="Shape 1142"/>
        <p:cNvGrpSpPr/>
        <p:nvPr/>
      </p:nvGrpSpPr>
      <p:grpSpPr>
        <a:xfrm>
          <a:off x="0" y="0"/>
          <a:ext cx="0" cy="0"/>
          <a:chOff x="0" y="0"/>
          <a:chExt cx="0" cy="0"/>
        </a:xfrm>
      </p:grpSpPr>
      <p:sp>
        <p:nvSpPr>
          <p:cNvPr id="1143" name="Google Shape;1143;p57"/>
          <p:cNvSpPr/>
          <p:nvPr/>
        </p:nvSpPr>
        <p:spPr>
          <a:xfrm>
            <a:off x="0" y="1803750"/>
            <a:ext cx="9144000" cy="1543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sp>
        <p:nvSpPr>
          <p:cNvPr id="1144" name="Google Shape;1144;p57"/>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a:lnSpc>
                <a:spcPct val="100000"/>
              </a:lnSpc>
              <a:spcBef>
                <a:spcPts val="0"/>
              </a:spcBef>
              <a:spcAft>
                <a:spcPts val="0"/>
              </a:spcAft>
              <a:buClr>
                <a:srgbClr val="FFFFFF"/>
              </a:buClr>
              <a:buSzPts val="3000"/>
              <a:buFont typeface="Arial"/>
              <a:buNone/>
              <a:defRPr b="1">
                <a:solidFill>
                  <a:srgbClr val="FFFFFF"/>
                </a:solidFill>
              </a:defRPr>
            </a:lvl2pPr>
            <a:lvl3pPr marR="0" lvl="2" algn="l">
              <a:lnSpc>
                <a:spcPct val="100000"/>
              </a:lnSpc>
              <a:spcBef>
                <a:spcPts val="0"/>
              </a:spcBef>
              <a:spcAft>
                <a:spcPts val="0"/>
              </a:spcAft>
              <a:buClr>
                <a:srgbClr val="FFFFFF"/>
              </a:buClr>
              <a:buSzPts val="3000"/>
              <a:buFont typeface="Arial"/>
              <a:buNone/>
              <a:defRPr b="1">
                <a:solidFill>
                  <a:srgbClr val="FFFFFF"/>
                </a:solidFill>
              </a:defRPr>
            </a:lvl3pPr>
            <a:lvl4pPr marR="0" lvl="3" algn="l">
              <a:lnSpc>
                <a:spcPct val="100000"/>
              </a:lnSpc>
              <a:spcBef>
                <a:spcPts val="0"/>
              </a:spcBef>
              <a:spcAft>
                <a:spcPts val="0"/>
              </a:spcAft>
              <a:buClr>
                <a:srgbClr val="FFFFFF"/>
              </a:buClr>
              <a:buSzPts val="3000"/>
              <a:buFont typeface="Arial"/>
              <a:buNone/>
              <a:defRPr b="1">
                <a:solidFill>
                  <a:srgbClr val="FFFFFF"/>
                </a:solidFill>
              </a:defRPr>
            </a:lvl4pPr>
            <a:lvl5pPr marR="0" lvl="4" algn="l">
              <a:lnSpc>
                <a:spcPct val="100000"/>
              </a:lnSpc>
              <a:spcBef>
                <a:spcPts val="0"/>
              </a:spcBef>
              <a:spcAft>
                <a:spcPts val="0"/>
              </a:spcAft>
              <a:buClr>
                <a:srgbClr val="FFFFFF"/>
              </a:buClr>
              <a:buSzPts val="3000"/>
              <a:buFont typeface="Arial"/>
              <a:buNone/>
              <a:defRPr b="1">
                <a:solidFill>
                  <a:srgbClr val="FFFFFF"/>
                </a:solidFill>
              </a:defRPr>
            </a:lvl5pPr>
            <a:lvl6pPr marR="0" lvl="5" algn="l">
              <a:lnSpc>
                <a:spcPct val="100000"/>
              </a:lnSpc>
              <a:spcBef>
                <a:spcPts val="0"/>
              </a:spcBef>
              <a:spcAft>
                <a:spcPts val="0"/>
              </a:spcAft>
              <a:buClr>
                <a:srgbClr val="FFFFFF"/>
              </a:buClr>
              <a:buSzPts val="3000"/>
              <a:buFont typeface="Arial"/>
              <a:buNone/>
              <a:defRPr b="1">
                <a:solidFill>
                  <a:srgbClr val="FFFFFF"/>
                </a:solidFill>
              </a:defRPr>
            </a:lvl6pPr>
            <a:lvl7pPr marR="0" lvl="6" algn="l">
              <a:lnSpc>
                <a:spcPct val="100000"/>
              </a:lnSpc>
              <a:spcBef>
                <a:spcPts val="0"/>
              </a:spcBef>
              <a:spcAft>
                <a:spcPts val="0"/>
              </a:spcAft>
              <a:buClr>
                <a:srgbClr val="FFFFFF"/>
              </a:buClr>
              <a:buSzPts val="3000"/>
              <a:buFont typeface="Arial"/>
              <a:buNone/>
              <a:defRPr b="1">
                <a:solidFill>
                  <a:srgbClr val="FFFFFF"/>
                </a:solidFill>
              </a:defRPr>
            </a:lvl7pPr>
            <a:lvl8pPr marR="0" lvl="7" algn="l">
              <a:lnSpc>
                <a:spcPct val="100000"/>
              </a:lnSpc>
              <a:spcBef>
                <a:spcPts val="0"/>
              </a:spcBef>
              <a:spcAft>
                <a:spcPts val="0"/>
              </a:spcAft>
              <a:buClr>
                <a:srgbClr val="FFFFFF"/>
              </a:buClr>
              <a:buSzPts val="3000"/>
              <a:buFont typeface="Arial"/>
              <a:buNone/>
              <a:defRPr b="1">
                <a:solidFill>
                  <a:srgbClr val="FFFFFF"/>
                </a:solidFill>
              </a:defRPr>
            </a:lvl8pPr>
            <a:lvl9pPr marR="0" lvl="8" algn="l">
              <a:lnSpc>
                <a:spcPct val="100000"/>
              </a:lnSpc>
              <a:spcBef>
                <a:spcPts val="0"/>
              </a:spcBef>
              <a:spcAft>
                <a:spcPts val="0"/>
              </a:spcAft>
              <a:buClr>
                <a:srgbClr val="FFFFFF"/>
              </a:buClr>
              <a:buSzPts val="3000"/>
              <a:buFont typeface="Arial"/>
              <a:buNone/>
              <a:defRPr b="1">
                <a:solidFill>
                  <a:srgbClr val="FFFFFF"/>
                </a:solidFill>
              </a:defRPr>
            </a:lvl9pPr>
          </a:lstStyle>
          <a:p>
            <a:endParaRPr/>
          </a:p>
        </p:txBody>
      </p:sp>
      <p:pic>
        <p:nvPicPr>
          <p:cNvPr id="1145" name="Google Shape;1145;p57"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2: Title, image — 2 column, left">
  <p:cSld name="Call out plus image_1">
    <p:spTree>
      <p:nvGrpSpPr>
        <p:cNvPr id="1" name="Shape 1146"/>
        <p:cNvGrpSpPr/>
        <p:nvPr/>
      </p:nvGrpSpPr>
      <p:grpSpPr>
        <a:xfrm>
          <a:off x="0" y="0"/>
          <a:ext cx="0" cy="0"/>
          <a:chOff x="0" y="0"/>
          <a:chExt cx="0" cy="0"/>
        </a:xfrm>
      </p:grpSpPr>
      <p:sp>
        <p:nvSpPr>
          <p:cNvPr id="1147" name="Google Shape;1147;p58"/>
          <p:cNvSpPr txBox="1">
            <a:spLocks noGrp="1"/>
          </p:cNvSpPr>
          <p:nvPr>
            <p:ph type="title"/>
          </p:nvPr>
        </p:nvSpPr>
        <p:spPr>
          <a:xfrm>
            <a:off x="424925" y="220000"/>
            <a:ext cx="1975500" cy="6642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b="1">
                <a:solidFill>
                  <a:schemeClr val="dk1"/>
                </a:solidFill>
              </a:defRPr>
            </a:lvl2pPr>
            <a:lvl3pPr lvl="2" algn="l">
              <a:lnSpc>
                <a:spcPct val="100000"/>
              </a:lnSpc>
              <a:spcBef>
                <a:spcPts val="0"/>
              </a:spcBef>
              <a:spcAft>
                <a:spcPts val="0"/>
              </a:spcAft>
              <a:buClr>
                <a:schemeClr val="dk1"/>
              </a:buClr>
              <a:buSzPts val="3000"/>
              <a:buFont typeface="Arial"/>
              <a:buNone/>
              <a:defRPr b="1">
                <a:solidFill>
                  <a:schemeClr val="dk1"/>
                </a:solidFill>
              </a:defRPr>
            </a:lvl3pPr>
            <a:lvl4pPr lvl="3" algn="l">
              <a:lnSpc>
                <a:spcPct val="100000"/>
              </a:lnSpc>
              <a:spcBef>
                <a:spcPts val="0"/>
              </a:spcBef>
              <a:spcAft>
                <a:spcPts val="0"/>
              </a:spcAft>
              <a:buClr>
                <a:schemeClr val="dk1"/>
              </a:buClr>
              <a:buSzPts val="3000"/>
              <a:buFont typeface="Arial"/>
              <a:buNone/>
              <a:defRPr b="1">
                <a:solidFill>
                  <a:schemeClr val="dk1"/>
                </a:solidFill>
              </a:defRPr>
            </a:lvl4pPr>
            <a:lvl5pPr lvl="4" algn="l">
              <a:lnSpc>
                <a:spcPct val="100000"/>
              </a:lnSpc>
              <a:spcBef>
                <a:spcPts val="0"/>
              </a:spcBef>
              <a:spcAft>
                <a:spcPts val="0"/>
              </a:spcAft>
              <a:buClr>
                <a:schemeClr val="dk1"/>
              </a:buClr>
              <a:buSzPts val="3000"/>
              <a:buFont typeface="Arial"/>
              <a:buNone/>
              <a:defRPr b="1">
                <a:solidFill>
                  <a:schemeClr val="dk1"/>
                </a:solidFill>
              </a:defRPr>
            </a:lvl5pPr>
            <a:lvl6pPr lvl="5" algn="l">
              <a:lnSpc>
                <a:spcPct val="100000"/>
              </a:lnSpc>
              <a:spcBef>
                <a:spcPts val="0"/>
              </a:spcBef>
              <a:spcAft>
                <a:spcPts val="0"/>
              </a:spcAft>
              <a:buClr>
                <a:schemeClr val="dk1"/>
              </a:buClr>
              <a:buSzPts val="3000"/>
              <a:buFont typeface="Arial"/>
              <a:buNone/>
              <a:defRPr b="1">
                <a:solidFill>
                  <a:schemeClr val="dk1"/>
                </a:solidFill>
              </a:defRPr>
            </a:lvl6pPr>
            <a:lvl7pPr lvl="6" algn="l">
              <a:lnSpc>
                <a:spcPct val="100000"/>
              </a:lnSpc>
              <a:spcBef>
                <a:spcPts val="0"/>
              </a:spcBef>
              <a:spcAft>
                <a:spcPts val="0"/>
              </a:spcAft>
              <a:buClr>
                <a:schemeClr val="dk1"/>
              </a:buClr>
              <a:buSzPts val="3000"/>
              <a:buFont typeface="Arial"/>
              <a:buNone/>
              <a:defRPr b="1">
                <a:solidFill>
                  <a:schemeClr val="dk1"/>
                </a:solidFill>
              </a:defRPr>
            </a:lvl7pPr>
            <a:lvl8pPr lvl="7" algn="l">
              <a:lnSpc>
                <a:spcPct val="100000"/>
              </a:lnSpc>
              <a:spcBef>
                <a:spcPts val="0"/>
              </a:spcBef>
              <a:spcAft>
                <a:spcPts val="0"/>
              </a:spcAft>
              <a:buClr>
                <a:schemeClr val="dk1"/>
              </a:buClr>
              <a:buSzPts val="3000"/>
              <a:buFont typeface="Arial"/>
              <a:buNone/>
              <a:defRPr b="1">
                <a:solidFill>
                  <a:schemeClr val="dk1"/>
                </a:solidFill>
              </a:defRPr>
            </a:lvl8pPr>
            <a:lvl9pPr lvl="8" algn="l">
              <a:lnSpc>
                <a:spcPct val="100000"/>
              </a:lnSpc>
              <a:spcBef>
                <a:spcPts val="0"/>
              </a:spcBef>
              <a:spcAft>
                <a:spcPts val="0"/>
              </a:spcAft>
              <a:buClr>
                <a:schemeClr val="dk1"/>
              </a:buClr>
              <a:buSzPts val="3000"/>
              <a:buFont typeface="Arial"/>
              <a:buNone/>
              <a:defRPr b="1">
                <a:solidFill>
                  <a:schemeClr val="dk1"/>
                </a:solidFill>
              </a:defRPr>
            </a:lvl9pPr>
          </a:lstStyle>
          <a:p>
            <a:endParaRPr/>
          </a:p>
        </p:txBody>
      </p:sp>
      <p:sp>
        <p:nvSpPr>
          <p:cNvPr id="1148" name="Google Shape;1148;p58"/>
          <p:cNvSpPr>
            <a:spLocks noGrp="1"/>
          </p:cNvSpPr>
          <p:nvPr>
            <p:ph type="pic" idx="2"/>
          </p:nvPr>
        </p:nvSpPr>
        <p:spPr>
          <a:xfrm>
            <a:off x="2531850" y="-3000"/>
            <a:ext cx="6612300" cy="5146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2: Title, text, two column, black">
  <p:cSld name="Section title and description_1">
    <p:spTree>
      <p:nvGrpSpPr>
        <p:cNvPr id="1" name="Shape 1149"/>
        <p:cNvGrpSpPr/>
        <p:nvPr/>
      </p:nvGrpSpPr>
      <p:grpSpPr>
        <a:xfrm>
          <a:off x="0" y="0"/>
          <a:ext cx="0" cy="0"/>
          <a:chOff x="0" y="0"/>
          <a:chExt cx="0" cy="0"/>
        </a:xfrm>
      </p:grpSpPr>
      <p:sp>
        <p:nvSpPr>
          <p:cNvPr id="1150" name="Google Shape;1150;p59"/>
          <p:cNvSpPr/>
          <p:nvPr/>
        </p:nvSpPr>
        <p:spPr>
          <a:xfrm>
            <a:off x="4630550" y="0"/>
            <a:ext cx="4513500" cy="514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59"/>
          <p:cNvSpPr txBox="1">
            <a:spLocks noGrp="1"/>
          </p:cNvSpPr>
          <p:nvPr>
            <p:ph type="body" idx="1"/>
          </p:nvPr>
        </p:nvSpPr>
        <p:spPr>
          <a:xfrm>
            <a:off x="5052900" y="315900"/>
            <a:ext cx="3666300" cy="4511700"/>
          </a:xfrm>
          <a:prstGeom prst="rect">
            <a:avLst/>
          </a:prstGeom>
          <a:noFill/>
          <a:ln>
            <a:noFill/>
          </a:ln>
        </p:spPr>
        <p:txBody>
          <a:bodyPr spcFirstLastPara="1" wrap="square" lIns="0" tIns="0" rIns="0" bIns="0" anchor="t" anchorCtr="0">
            <a:noAutofit/>
          </a:bodyPr>
          <a:lstStyle>
            <a:lvl1pPr marL="457200" marR="0" lvl="0" indent="-228600" algn="l">
              <a:lnSpc>
                <a:spcPct val="115000"/>
              </a:lnSpc>
              <a:spcBef>
                <a:spcPts val="0"/>
              </a:spcBef>
              <a:spcAft>
                <a:spcPts val="0"/>
              </a:spcAft>
              <a:buClr>
                <a:schemeClr val="lt1"/>
              </a:buClr>
              <a:buSzPts val="1600"/>
              <a:buFont typeface="Arial"/>
              <a:buNone/>
              <a:defRPr sz="2000" b="0" i="0" u="none" strike="noStrike" cap="none">
                <a:solidFill>
                  <a:schemeClr val="lt1"/>
                </a:solidFill>
                <a:latin typeface="Arial"/>
                <a:ea typeface="Arial"/>
                <a:cs typeface="Arial"/>
                <a:sym typeface="Arial"/>
              </a:defRPr>
            </a:lvl1pPr>
            <a:lvl2pPr marL="914400" marR="0" lvl="1" indent="-228600" algn="l">
              <a:lnSpc>
                <a:spcPct val="115000"/>
              </a:lnSpc>
              <a:spcBef>
                <a:spcPts val="4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l">
              <a:lnSpc>
                <a:spcPct val="115000"/>
              </a:lnSpc>
              <a:spcBef>
                <a:spcPts val="4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a:lnSpc>
                <a:spcPct val="115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15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3200400" marR="0" lvl="6" indent="-228600" algn="l">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3657600" marR="0" lvl="7" indent="-228600" algn="l">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4114800" marR="0" lvl="8" indent="-228600" algn="l">
              <a:lnSpc>
                <a:spcPct val="115000"/>
              </a:lnSpc>
              <a:spcBef>
                <a:spcPts val="400"/>
              </a:spcBef>
              <a:spcAft>
                <a:spcPts val="40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endParaRPr/>
          </a:p>
        </p:txBody>
      </p:sp>
      <p:sp>
        <p:nvSpPr>
          <p:cNvPr id="1152" name="Google Shape;1152;p59"/>
          <p:cNvSpPr txBox="1"/>
          <p:nvPr/>
        </p:nvSpPr>
        <p:spPr>
          <a:xfrm>
            <a:off x="440550" y="1519975"/>
            <a:ext cx="3767700" cy="24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80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153" name="Google Shape;1153;p59"/>
          <p:cNvSpPr txBox="1">
            <a:spLocks noGrp="1"/>
          </p:cNvSpPr>
          <p:nvPr>
            <p:ph type="title"/>
          </p:nvPr>
        </p:nvSpPr>
        <p:spPr>
          <a:xfrm>
            <a:off x="424100" y="310100"/>
            <a:ext cx="4092000" cy="5727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800"/>
              </a:spcBef>
              <a:spcAft>
                <a:spcPts val="0"/>
              </a:spcAft>
              <a:buClr>
                <a:schemeClr val="dk1"/>
              </a:buClr>
              <a:buSzPts val="3200"/>
              <a:buFont typeface="Arial"/>
              <a:buNone/>
              <a:defRPr sz="3200" b="1">
                <a:solidFill>
                  <a:schemeClr val="dk1"/>
                </a:solidFill>
              </a:defRPr>
            </a:lvl3pPr>
            <a:lvl4pPr lvl="3" algn="l">
              <a:lnSpc>
                <a:spcPct val="90000"/>
              </a:lnSpc>
              <a:spcBef>
                <a:spcPts val="800"/>
              </a:spcBef>
              <a:spcAft>
                <a:spcPts val="0"/>
              </a:spcAft>
              <a:buClr>
                <a:schemeClr val="dk1"/>
              </a:buClr>
              <a:buSzPts val="3200"/>
              <a:buFont typeface="Arial"/>
              <a:buNone/>
              <a:defRPr sz="3200" b="1">
                <a:solidFill>
                  <a:schemeClr val="dk1"/>
                </a:solidFill>
              </a:defRPr>
            </a:lvl4pPr>
            <a:lvl5pPr lvl="4" algn="l">
              <a:lnSpc>
                <a:spcPct val="90000"/>
              </a:lnSpc>
              <a:spcBef>
                <a:spcPts val="800"/>
              </a:spcBef>
              <a:spcAft>
                <a:spcPts val="0"/>
              </a:spcAft>
              <a:buClr>
                <a:schemeClr val="dk1"/>
              </a:buClr>
              <a:buSzPts val="3200"/>
              <a:buFont typeface="Arial"/>
              <a:buNone/>
              <a:defRPr sz="3200" b="1">
                <a:solidFill>
                  <a:schemeClr val="dk1"/>
                </a:solidFill>
              </a:defRPr>
            </a:lvl5pPr>
            <a:lvl6pPr lvl="5" algn="l">
              <a:lnSpc>
                <a:spcPct val="90000"/>
              </a:lnSpc>
              <a:spcBef>
                <a:spcPts val="800"/>
              </a:spcBef>
              <a:spcAft>
                <a:spcPts val="0"/>
              </a:spcAft>
              <a:buClr>
                <a:schemeClr val="dk1"/>
              </a:buClr>
              <a:buSzPts val="3200"/>
              <a:buFont typeface="Arial"/>
              <a:buNone/>
              <a:defRPr sz="3200" b="1">
                <a:solidFill>
                  <a:schemeClr val="dk1"/>
                </a:solidFill>
              </a:defRPr>
            </a:lvl6pPr>
            <a:lvl7pPr lvl="6" algn="l">
              <a:lnSpc>
                <a:spcPct val="90000"/>
              </a:lnSpc>
              <a:spcBef>
                <a:spcPts val="800"/>
              </a:spcBef>
              <a:spcAft>
                <a:spcPts val="0"/>
              </a:spcAft>
              <a:buClr>
                <a:schemeClr val="dk1"/>
              </a:buClr>
              <a:buSzPts val="3200"/>
              <a:buFont typeface="Arial"/>
              <a:buNone/>
              <a:defRPr sz="3200" b="1">
                <a:solidFill>
                  <a:schemeClr val="dk1"/>
                </a:solidFill>
              </a:defRPr>
            </a:lvl7pPr>
            <a:lvl8pPr lvl="7" algn="l">
              <a:lnSpc>
                <a:spcPct val="90000"/>
              </a:lnSpc>
              <a:spcBef>
                <a:spcPts val="800"/>
              </a:spcBef>
              <a:spcAft>
                <a:spcPts val="0"/>
              </a:spcAft>
              <a:buClr>
                <a:schemeClr val="dk1"/>
              </a:buClr>
              <a:buSzPts val="3200"/>
              <a:buFont typeface="Arial"/>
              <a:buNone/>
              <a:defRPr sz="3200" b="1">
                <a:solidFill>
                  <a:schemeClr val="dk1"/>
                </a:solidFill>
              </a:defRPr>
            </a:lvl8pPr>
            <a:lvl9pPr lvl="8" algn="l">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03">
    <p:spTree>
      <p:nvGrpSpPr>
        <p:cNvPr id="1" name="Shape 1154"/>
        <p:cNvGrpSpPr/>
        <p:nvPr/>
      </p:nvGrpSpPr>
      <p:grpSpPr>
        <a:xfrm>
          <a:off x="0" y="0"/>
          <a:ext cx="0" cy="0"/>
          <a:chOff x="0" y="0"/>
          <a:chExt cx="0" cy="0"/>
        </a:xfrm>
      </p:grpSpPr>
      <p:sp>
        <p:nvSpPr>
          <p:cNvPr id="1155" name="Google Shape;1155;p60"/>
          <p:cNvSpPr txBox="1"/>
          <p:nvPr/>
        </p:nvSpPr>
        <p:spPr>
          <a:xfrm>
            <a:off x="0" y="0"/>
            <a:ext cx="4142100" cy="3881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56" name="Google Shape;1156;p60"/>
          <p:cNvSpPr>
            <a:spLocks noGrp="1"/>
          </p:cNvSpPr>
          <p:nvPr>
            <p:ph type="pic" idx="2"/>
          </p:nvPr>
        </p:nvSpPr>
        <p:spPr>
          <a:xfrm>
            <a:off x="424925" y="315900"/>
            <a:ext cx="4091400" cy="3784200"/>
          </a:xfrm>
          <a:prstGeom prst="rect">
            <a:avLst/>
          </a:prstGeom>
          <a:solidFill>
            <a:srgbClr val="BFBFBF"/>
          </a:solidFill>
          <a:ln>
            <a:noFill/>
          </a:ln>
        </p:spPr>
      </p:sp>
      <p:sp>
        <p:nvSpPr>
          <p:cNvPr id="1157" name="Google Shape;1157;p60"/>
          <p:cNvSpPr txBox="1">
            <a:spLocks noGrp="1"/>
          </p:cNvSpPr>
          <p:nvPr>
            <p:ph type="title"/>
          </p:nvPr>
        </p:nvSpPr>
        <p:spPr>
          <a:xfrm>
            <a:off x="5063700" y="891150"/>
            <a:ext cx="3666300" cy="74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
        <p:nvSpPr>
          <p:cNvPr id="1158" name="Google Shape;1158;p60"/>
          <p:cNvSpPr txBox="1">
            <a:spLocks noGrp="1"/>
          </p:cNvSpPr>
          <p:nvPr>
            <p:ph type="body" idx="1"/>
          </p:nvPr>
        </p:nvSpPr>
        <p:spPr>
          <a:xfrm>
            <a:off x="5063700" y="1791925"/>
            <a:ext cx="3666300" cy="3393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2: Text, title, image background — right">
  <p:cSld name="Placeholder 03_1">
    <p:spTree>
      <p:nvGrpSpPr>
        <p:cNvPr id="1" name="Shape 1159"/>
        <p:cNvGrpSpPr/>
        <p:nvPr/>
      </p:nvGrpSpPr>
      <p:grpSpPr>
        <a:xfrm>
          <a:off x="0" y="0"/>
          <a:ext cx="0" cy="0"/>
          <a:chOff x="0" y="0"/>
          <a:chExt cx="0" cy="0"/>
        </a:xfrm>
      </p:grpSpPr>
      <p:sp>
        <p:nvSpPr>
          <p:cNvPr id="1160" name="Google Shape;1160;p61"/>
          <p:cNvSpPr>
            <a:spLocks noGrp="1"/>
          </p:cNvSpPr>
          <p:nvPr>
            <p:ph type="pic" idx="2"/>
          </p:nvPr>
        </p:nvSpPr>
        <p:spPr>
          <a:xfrm>
            <a:off x="0" y="0"/>
            <a:ext cx="9144000" cy="5143500"/>
          </a:xfrm>
          <a:prstGeom prst="rect">
            <a:avLst/>
          </a:prstGeom>
          <a:solidFill>
            <a:srgbClr val="BFBFBF"/>
          </a:solidFill>
          <a:ln>
            <a:noFill/>
          </a:ln>
        </p:spPr>
      </p:sp>
      <p:sp>
        <p:nvSpPr>
          <p:cNvPr id="1161" name="Google Shape;1161;p61"/>
          <p:cNvSpPr txBox="1">
            <a:spLocks noGrp="1"/>
          </p:cNvSpPr>
          <p:nvPr>
            <p:ph type="title"/>
          </p:nvPr>
        </p:nvSpPr>
        <p:spPr>
          <a:xfrm>
            <a:off x="5356075" y="326850"/>
            <a:ext cx="3347400" cy="48276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
        <p:nvSpPr>
          <p:cNvPr id="1162" name="Google Shape;1162;p61"/>
          <p:cNvSpPr txBox="1">
            <a:spLocks noGrp="1"/>
          </p:cNvSpPr>
          <p:nvPr>
            <p:ph type="body" idx="1"/>
          </p:nvPr>
        </p:nvSpPr>
        <p:spPr>
          <a:xfrm>
            <a:off x="5520675" y="1371000"/>
            <a:ext cx="2992800" cy="36540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2: Text, title, image background — left">
  <p:cSld name="Placeholder 03_1_1">
    <p:spTree>
      <p:nvGrpSpPr>
        <p:cNvPr id="1" name="Shape 1163"/>
        <p:cNvGrpSpPr/>
        <p:nvPr/>
      </p:nvGrpSpPr>
      <p:grpSpPr>
        <a:xfrm>
          <a:off x="0" y="0"/>
          <a:ext cx="0" cy="0"/>
          <a:chOff x="0" y="0"/>
          <a:chExt cx="0" cy="0"/>
        </a:xfrm>
      </p:grpSpPr>
      <p:sp>
        <p:nvSpPr>
          <p:cNvPr id="1164" name="Google Shape;1164;p62"/>
          <p:cNvSpPr>
            <a:spLocks noGrp="1"/>
          </p:cNvSpPr>
          <p:nvPr>
            <p:ph type="pic" idx="2"/>
          </p:nvPr>
        </p:nvSpPr>
        <p:spPr>
          <a:xfrm>
            <a:off x="0" y="0"/>
            <a:ext cx="9144000" cy="5143500"/>
          </a:xfrm>
          <a:prstGeom prst="rect">
            <a:avLst/>
          </a:prstGeom>
          <a:solidFill>
            <a:srgbClr val="BFBFBF"/>
          </a:solidFill>
          <a:ln>
            <a:noFill/>
          </a:ln>
        </p:spPr>
      </p:sp>
      <p:sp>
        <p:nvSpPr>
          <p:cNvPr id="1165" name="Google Shape;1165;p62"/>
          <p:cNvSpPr txBox="1">
            <a:spLocks noGrp="1"/>
          </p:cNvSpPr>
          <p:nvPr>
            <p:ph type="title"/>
          </p:nvPr>
        </p:nvSpPr>
        <p:spPr>
          <a:xfrm>
            <a:off x="306575" y="315900"/>
            <a:ext cx="3347400" cy="48276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3000"/>
              <a:buNone/>
              <a:defRPr/>
            </a:lvl2pPr>
            <a:lvl3pPr lvl="2" algn="l">
              <a:lnSpc>
                <a:spcPct val="115000"/>
              </a:lnSpc>
              <a:spcBef>
                <a:spcPts val="800"/>
              </a:spcBef>
              <a:spcAft>
                <a:spcPts val="0"/>
              </a:spcAft>
              <a:buSzPts val="3000"/>
              <a:buNone/>
              <a:defRPr/>
            </a:lvl3pPr>
            <a:lvl4pPr lvl="3" algn="l">
              <a:lnSpc>
                <a:spcPct val="115000"/>
              </a:lnSpc>
              <a:spcBef>
                <a:spcPts val="800"/>
              </a:spcBef>
              <a:spcAft>
                <a:spcPts val="0"/>
              </a:spcAft>
              <a:buSzPts val="3000"/>
              <a:buNone/>
              <a:defRPr/>
            </a:lvl4pPr>
            <a:lvl5pPr lvl="4" algn="l">
              <a:lnSpc>
                <a:spcPct val="115000"/>
              </a:lnSpc>
              <a:spcBef>
                <a:spcPts val="800"/>
              </a:spcBef>
              <a:spcAft>
                <a:spcPts val="0"/>
              </a:spcAft>
              <a:buSzPts val="3000"/>
              <a:buNone/>
              <a:defRPr/>
            </a:lvl5pPr>
            <a:lvl6pPr lvl="5" algn="l">
              <a:lnSpc>
                <a:spcPct val="115000"/>
              </a:lnSpc>
              <a:spcBef>
                <a:spcPts val="800"/>
              </a:spcBef>
              <a:spcAft>
                <a:spcPts val="0"/>
              </a:spcAft>
              <a:buSzPts val="3000"/>
              <a:buNone/>
              <a:defRPr/>
            </a:lvl6pPr>
            <a:lvl7pPr lvl="6" algn="l">
              <a:lnSpc>
                <a:spcPct val="115000"/>
              </a:lnSpc>
              <a:spcBef>
                <a:spcPts val="800"/>
              </a:spcBef>
              <a:spcAft>
                <a:spcPts val="0"/>
              </a:spcAft>
              <a:buSzPts val="3000"/>
              <a:buNone/>
              <a:defRPr/>
            </a:lvl7pPr>
            <a:lvl8pPr lvl="7" algn="l">
              <a:lnSpc>
                <a:spcPct val="115000"/>
              </a:lnSpc>
              <a:spcBef>
                <a:spcPts val="800"/>
              </a:spcBef>
              <a:spcAft>
                <a:spcPts val="0"/>
              </a:spcAft>
              <a:buSzPts val="3000"/>
              <a:buNone/>
              <a:defRPr/>
            </a:lvl8pPr>
            <a:lvl9pPr lvl="8" algn="l">
              <a:lnSpc>
                <a:spcPct val="115000"/>
              </a:lnSpc>
              <a:spcBef>
                <a:spcPts val="800"/>
              </a:spcBef>
              <a:spcAft>
                <a:spcPts val="800"/>
              </a:spcAft>
              <a:buSzPts val="3000"/>
              <a:buNone/>
              <a:defRPr/>
            </a:lvl9pPr>
          </a:lstStyle>
          <a:p>
            <a:endParaRPr/>
          </a:p>
        </p:txBody>
      </p:sp>
      <p:sp>
        <p:nvSpPr>
          <p:cNvPr id="1166" name="Google Shape;1166;p62"/>
          <p:cNvSpPr txBox="1">
            <a:spLocks noGrp="1"/>
          </p:cNvSpPr>
          <p:nvPr>
            <p:ph type="body" idx="1"/>
          </p:nvPr>
        </p:nvSpPr>
        <p:spPr>
          <a:xfrm>
            <a:off x="471175" y="1360050"/>
            <a:ext cx="2992800" cy="36540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2: Photo grid">
  <p:cSld name="TITLE_3_1">
    <p:bg>
      <p:bgPr>
        <a:noFill/>
        <a:effectLst/>
      </p:bgPr>
    </p:bg>
    <p:spTree>
      <p:nvGrpSpPr>
        <p:cNvPr id="1" name="Shape 30"/>
        <p:cNvGrpSpPr/>
        <p:nvPr/>
      </p:nvGrpSpPr>
      <p:grpSpPr>
        <a:xfrm>
          <a:off x="0" y="0"/>
          <a:ext cx="0" cy="0"/>
          <a:chOff x="0" y="0"/>
          <a:chExt cx="0" cy="0"/>
        </a:xfrm>
      </p:grpSpPr>
      <p:sp>
        <p:nvSpPr>
          <p:cNvPr id="31" name="Google Shape;31;p9"/>
          <p:cNvSpPr>
            <a:spLocks noGrp="1"/>
          </p:cNvSpPr>
          <p:nvPr>
            <p:ph type="pic" idx="2"/>
          </p:nvPr>
        </p:nvSpPr>
        <p:spPr>
          <a:xfrm>
            <a:off x="-10414" y="2136"/>
            <a:ext cx="2623800" cy="1675800"/>
          </a:xfrm>
          <a:prstGeom prst="rect">
            <a:avLst/>
          </a:prstGeom>
          <a:noFill/>
          <a:ln>
            <a:noFill/>
          </a:ln>
        </p:spPr>
      </p:sp>
      <p:sp>
        <p:nvSpPr>
          <p:cNvPr id="32" name="Google Shape;32;p9"/>
          <p:cNvSpPr>
            <a:spLocks noGrp="1"/>
          </p:cNvSpPr>
          <p:nvPr>
            <p:ph type="pic" idx="3"/>
          </p:nvPr>
        </p:nvSpPr>
        <p:spPr>
          <a:xfrm>
            <a:off x="-10425" y="1746100"/>
            <a:ext cx="2623800" cy="3397500"/>
          </a:xfrm>
          <a:prstGeom prst="rect">
            <a:avLst/>
          </a:prstGeom>
          <a:noFill/>
          <a:ln>
            <a:noFill/>
          </a:ln>
        </p:spPr>
      </p:sp>
      <p:sp>
        <p:nvSpPr>
          <p:cNvPr id="33" name="Google Shape;33;p9"/>
          <p:cNvSpPr>
            <a:spLocks noGrp="1"/>
          </p:cNvSpPr>
          <p:nvPr>
            <p:ph type="pic" idx="4"/>
          </p:nvPr>
        </p:nvSpPr>
        <p:spPr>
          <a:xfrm>
            <a:off x="2682550" y="1458075"/>
            <a:ext cx="3327600" cy="1675800"/>
          </a:xfrm>
          <a:prstGeom prst="rect">
            <a:avLst/>
          </a:prstGeom>
          <a:noFill/>
          <a:ln>
            <a:noFill/>
          </a:ln>
        </p:spPr>
      </p:sp>
      <p:sp>
        <p:nvSpPr>
          <p:cNvPr id="34" name="Google Shape;34;p9"/>
          <p:cNvSpPr>
            <a:spLocks noGrp="1"/>
          </p:cNvSpPr>
          <p:nvPr>
            <p:ph type="pic" idx="5"/>
          </p:nvPr>
        </p:nvSpPr>
        <p:spPr>
          <a:xfrm>
            <a:off x="2682544" y="2136"/>
            <a:ext cx="1749300" cy="1393200"/>
          </a:xfrm>
          <a:prstGeom prst="rect">
            <a:avLst/>
          </a:prstGeom>
          <a:noFill/>
          <a:ln>
            <a:noFill/>
          </a:ln>
        </p:spPr>
      </p:sp>
      <p:sp>
        <p:nvSpPr>
          <p:cNvPr id="35" name="Google Shape;35;p9"/>
          <p:cNvSpPr>
            <a:spLocks noGrp="1"/>
          </p:cNvSpPr>
          <p:nvPr>
            <p:ph type="pic" idx="6"/>
          </p:nvPr>
        </p:nvSpPr>
        <p:spPr>
          <a:xfrm>
            <a:off x="4490588" y="2136"/>
            <a:ext cx="1519500" cy="1393200"/>
          </a:xfrm>
          <a:prstGeom prst="rect">
            <a:avLst/>
          </a:prstGeom>
          <a:noFill/>
          <a:ln>
            <a:noFill/>
          </a:ln>
        </p:spPr>
      </p:sp>
      <p:sp>
        <p:nvSpPr>
          <p:cNvPr id="36" name="Google Shape;36;p9"/>
          <p:cNvSpPr>
            <a:spLocks noGrp="1"/>
          </p:cNvSpPr>
          <p:nvPr>
            <p:ph type="pic" idx="7"/>
          </p:nvPr>
        </p:nvSpPr>
        <p:spPr>
          <a:xfrm>
            <a:off x="2682550" y="3186300"/>
            <a:ext cx="6461400" cy="1957200"/>
          </a:xfrm>
          <a:prstGeom prst="rect">
            <a:avLst/>
          </a:prstGeom>
          <a:noFill/>
          <a:ln>
            <a:noFill/>
          </a:ln>
        </p:spPr>
      </p:sp>
      <p:sp>
        <p:nvSpPr>
          <p:cNvPr id="37" name="Google Shape;37;p9"/>
          <p:cNvSpPr>
            <a:spLocks noGrp="1"/>
          </p:cNvSpPr>
          <p:nvPr>
            <p:ph type="pic" idx="8"/>
          </p:nvPr>
        </p:nvSpPr>
        <p:spPr>
          <a:xfrm>
            <a:off x="6068831" y="2136"/>
            <a:ext cx="1560600" cy="3131700"/>
          </a:xfrm>
          <a:prstGeom prst="rect">
            <a:avLst/>
          </a:prstGeom>
          <a:noFill/>
          <a:ln>
            <a:noFill/>
          </a:ln>
        </p:spPr>
      </p:sp>
      <p:sp>
        <p:nvSpPr>
          <p:cNvPr id="38" name="Google Shape;38;p9"/>
          <p:cNvSpPr>
            <a:spLocks noGrp="1"/>
          </p:cNvSpPr>
          <p:nvPr>
            <p:ph type="pic" idx="9"/>
          </p:nvPr>
        </p:nvSpPr>
        <p:spPr>
          <a:xfrm>
            <a:off x="7688175" y="2136"/>
            <a:ext cx="1455900" cy="3131700"/>
          </a:xfrm>
          <a:prstGeom prst="rect">
            <a:avLst/>
          </a:prstGeom>
          <a:no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05">
    <p:spTree>
      <p:nvGrpSpPr>
        <p:cNvPr id="1" name="Shape 1167"/>
        <p:cNvGrpSpPr/>
        <p:nvPr/>
      </p:nvGrpSpPr>
      <p:grpSpPr>
        <a:xfrm>
          <a:off x="0" y="0"/>
          <a:ext cx="0" cy="0"/>
          <a:chOff x="0" y="0"/>
          <a:chExt cx="0" cy="0"/>
        </a:xfrm>
      </p:grpSpPr>
      <p:pic>
        <p:nvPicPr>
          <p:cNvPr id="1168" name="Google Shape;1168;p63"/>
          <p:cNvPicPr preferRelativeResize="0"/>
          <p:nvPr/>
        </p:nvPicPr>
        <p:blipFill rotWithShape="1">
          <a:blip r:embed="rId2">
            <a:alphaModFix/>
          </a:blip>
          <a:srcRect l="56549" t="4414" r="-831"/>
          <a:stretch/>
        </p:blipFill>
        <p:spPr>
          <a:xfrm>
            <a:off x="5094675" y="225025"/>
            <a:ext cx="3819602" cy="4307700"/>
          </a:xfrm>
          <a:prstGeom prst="rect">
            <a:avLst/>
          </a:prstGeom>
          <a:noFill/>
          <a:ln w="19050" cap="flat" cmpd="sng">
            <a:solidFill>
              <a:schemeClr val="accent1"/>
            </a:solidFill>
            <a:prstDash val="solid"/>
            <a:round/>
            <a:headEnd type="none" w="sm" len="sm"/>
            <a:tailEnd type="none" w="sm" len="sm"/>
          </a:ln>
        </p:spPr>
      </p:pic>
      <p:sp>
        <p:nvSpPr>
          <p:cNvPr id="1169" name="Google Shape;1169;p63"/>
          <p:cNvSpPr txBox="1">
            <a:spLocks noGrp="1"/>
          </p:cNvSpPr>
          <p:nvPr>
            <p:ph type="body" idx="1"/>
          </p:nvPr>
        </p:nvSpPr>
        <p:spPr>
          <a:xfrm>
            <a:off x="871703" y="1864025"/>
            <a:ext cx="3576600" cy="5892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70" name="Google Shape;1170;p63"/>
          <p:cNvSpPr txBox="1">
            <a:spLocks noGrp="1"/>
          </p:cNvSpPr>
          <p:nvPr>
            <p:ph type="title"/>
          </p:nvPr>
        </p:nvSpPr>
        <p:spPr>
          <a:xfrm>
            <a:off x="853600" y="892525"/>
            <a:ext cx="3245700" cy="665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
        <p:nvSpPr>
          <p:cNvPr id="1171" name="Google Shape;1171;p63"/>
          <p:cNvSpPr>
            <a:spLocks noGrp="1"/>
          </p:cNvSpPr>
          <p:nvPr>
            <p:ph type="pic" idx="2"/>
          </p:nvPr>
        </p:nvSpPr>
        <p:spPr>
          <a:xfrm>
            <a:off x="5362575" y="466725"/>
            <a:ext cx="3781500" cy="38481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06">
    <p:spTree>
      <p:nvGrpSpPr>
        <p:cNvPr id="1" name="Shape 1172"/>
        <p:cNvGrpSpPr/>
        <p:nvPr/>
      </p:nvGrpSpPr>
      <p:grpSpPr>
        <a:xfrm>
          <a:off x="0" y="0"/>
          <a:ext cx="0" cy="0"/>
          <a:chOff x="0" y="0"/>
          <a:chExt cx="0" cy="0"/>
        </a:xfrm>
      </p:grpSpPr>
      <p:sp>
        <p:nvSpPr>
          <p:cNvPr id="1173" name="Google Shape;1173;p64"/>
          <p:cNvSpPr>
            <a:spLocks noGrp="1"/>
          </p:cNvSpPr>
          <p:nvPr>
            <p:ph type="pic" idx="2"/>
          </p:nvPr>
        </p:nvSpPr>
        <p:spPr>
          <a:xfrm>
            <a:off x="4208300" y="0"/>
            <a:ext cx="4935900" cy="2265600"/>
          </a:xfrm>
          <a:prstGeom prst="rect">
            <a:avLst/>
          </a:prstGeom>
          <a:solidFill>
            <a:srgbClr val="BFBFBF"/>
          </a:solidFill>
          <a:ln>
            <a:noFill/>
          </a:ln>
        </p:spPr>
      </p:sp>
      <p:sp>
        <p:nvSpPr>
          <p:cNvPr id="1174" name="Google Shape;1174;p64"/>
          <p:cNvSpPr txBox="1">
            <a:spLocks noGrp="1"/>
          </p:cNvSpPr>
          <p:nvPr>
            <p:ph type="body" idx="1"/>
          </p:nvPr>
        </p:nvSpPr>
        <p:spPr>
          <a:xfrm>
            <a:off x="443000" y="1435925"/>
            <a:ext cx="3223200" cy="8181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75" name="Google Shape;1175;p64"/>
          <p:cNvSpPr txBox="1">
            <a:spLocks noGrp="1"/>
          </p:cNvSpPr>
          <p:nvPr>
            <p:ph type="title"/>
          </p:nvPr>
        </p:nvSpPr>
        <p:spPr>
          <a:xfrm>
            <a:off x="424925" y="511525"/>
            <a:ext cx="3223200" cy="372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
        <p:nvSpPr>
          <p:cNvPr id="1176" name="Google Shape;1176;p64"/>
          <p:cNvSpPr txBox="1"/>
          <p:nvPr/>
        </p:nvSpPr>
        <p:spPr>
          <a:xfrm>
            <a:off x="0" y="0"/>
            <a:ext cx="311700" cy="2253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07">
    <p:spTree>
      <p:nvGrpSpPr>
        <p:cNvPr id="1" name="Shape 1177"/>
        <p:cNvGrpSpPr/>
        <p:nvPr/>
      </p:nvGrpSpPr>
      <p:grpSpPr>
        <a:xfrm>
          <a:off x="0" y="0"/>
          <a:ext cx="0" cy="0"/>
          <a:chOff x="0" y="0"/>
          <a:chExt cx="0" cy="0"/>
        </a:xfrm>
      </p:grpSpPr>
      <p:sp>
        <p:nvSpPr>
          <p:cNvPr id="1178" name="Google Shape;1178;p65"/>
          <p:cNvSpPr txBox="1"/>
          <p:nvPr/>
        </p:nvSpPr>
        <p:spPr>
          <a:xfrm>
            <a:off x="0" y="0"/>
            <a:ext cx="46707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79" name="Google Shape;1179;p65"/>
          <p:cNvSpPr>
            <a:spLocks noGrp="1"/>
          </p:cNvSpPr>
          <p:nvPr>
            <p:ph type="pic" idx="2"/>
          </p:nvPr>
        </p:nvSpPr>
        <p:spPr>
          <a:xfrm>
            <a:off x="723150" y="641175"/>
            <a:ext cx="3354300" cy="3813300"/>
          </a:xfrm>
          <a:prstGeom prst="rect">
            <a:avLst/>
          </a:prstGeom>
          <a:solidFill>
            <a:srgbClr val="BFBFBF"/>
          </a:solidFill>
          <a:ln>
            <a:noFill/>
          </a:ln>
        </p:spPr>
      </p:sp>
      <p:sp>
        <p:nvSpPr>
          <p:cNvPr id="1180" name="Google Shape;1180;p65"/>
          <p:cNvSpPr txBox="1">
            <a:spLocks noGrp="1"/>
          </p:cNvSpPr>
          <p:nvPr>
            <p:ph type="body" idx="1"/>
          </p:nvPr>
        </p:nvSpPr>
        <p:spPr>
          <a:xfrm>
            <a:off x="5067704" y="1940225"/>
            <a:ext cx="37653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81" name="Google Shape;1181;p65"/>
          <p:cNvSpPr txBox="1">
            <a:spLocks noGrp="1"/>
          </p:cNvSpPr>
          <p:nvPr>
            <p:ph type="title"/>
          </p:nvPr>
        </p:nvSpPr>
        <p:spPr>
          <a:xfrm>
            <a:off x="5044600" y="968725"/>
            <a:ext cx="37653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2: Featured layout">
  <p:cSld name="Placeholder 08">
    <p:spTree>
      <p:nvGrpSpPr>
        <p:cNvPr id="1" name="Shape 1182"/>
        <p:cNvGrpSpPr/>
        <p:nvPr/>
      </p:nvGrpSpPr>
      <p:grpSpPr>
        <a:xfrm>
          <a:off x="0" y="0"/>
          <a:ext cx="0" cy="0"/>
          <a:chOff x="0" y="0"/>
          <a:chExt cx="0" cy="0"/>
        </a:xfrm>
      </p:grpSpPr>
      <p:sp>
        <p:nvSpPr>
          <p:cNvPr id="1183" name="Google Shape;1183;p66"/>
          <p:cNvSpPr txBox="1">
            <a:spLocks noGrp="1"/>
          </p:cNvSpPr>
          <p:nvPr>
            <p:ph type="body" idx="1"/>
          </p:nvPr>
        </p:nvSpPr>
        <p:spPr>
          <a:xfrm>
            <a:off x="853600" y="922550"/>
            <a:ext cx="5763600" cy="6162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84" name="Google Shape;1184;p66"/>
          <p:cNvSpPr>
            <a:spLocks noGrp="1"/>
          </p:cNvSpPr>
          <p:nvPr>
            <p:ph type="pic" idx="2"/>
          </p:nvPr>
        </p:nvSpPr>
        <p:spPr>
          <a:xfrm>
            <a:off x="953861" y="1795838"/>
            <a:ext cx="1268400" cy="1268400"/>
          </a:xfrm>
          <a:prstGeom prst="ellipse">
            <a:avLst/>
          </a:prstGeom>
          <a:solidFill>
            <a:srgbClr val="BFBFBF"/>
          </a:solidFill>
          <a:ln>
            <a:noFill/>
          </a:ln>
        </p:spPr>
      </p:sp>
      <p:sp>
        <p:nvSpPr>
          <p:cNvPr id="1185" name="Google Shape;1185;p66"/>
          <p:cNvSpPr>
            <a:spLocks noGrp="1"/>
          </p:cNvSpPr>
          <p:nvPr>
            <p:ph type="pic" idx="3"/>
          </p:nvPr>
        </p:nvSpPr>
        <p:spPr>
          <a:xfrm>
            <a:off x="3045985" y="1795838"/>
            <a:ext cx="1268400" cy="1268400"/>
          </a:xfrm>
          <a:prstGeom prst="ellipse">
            <a:avLst/>
          </a:prstGeom>
          <a:solidFill>
            <a:srgbClr val="BFBFBF"/>
          </a:solidFill>
          <a:ln>
            <a:noFill/>
          </a:ln>
        </p:spPr>
      </p:sp>
      <p:sp>
        <p:nvSpPr>
          <p:cNvPr id="1186" name="Google Shape;1186;p66"/>
          <p:cNvSpPr>
            <a:spLocks noGrp="1"/>
          </p:cNvSpPr>
          <p:nvPr>
            <p:ph type="pic" idx="4"/>
          </p:nvPr>
        </p:nvSpPr>
        <p:spPr>
          <a:xfrm>
            <a:off x="5138109" y="1795838"/>
            <a:ext cx="1268400" cy="1268400"/>
          </a:xfrm>
          <a:prstGeom prst="ellipse">
            <a:avLst/>
          </a:prstGeom>
          <a:solidFill>
            <a:srgbClr val="BFBFBF"/>
          </a:solidFill>
          <a:ln>
            <a:noFill/>
          </a:ln>
        </p:spPr>
      </p:sp>
      <p:sp>
        <p:nvSpPr>
          <p:cNvPr id="1187" name="Google Shape;1187;p66"/>
          <p:cNvSpPr>
            <a:spLocks noGrp="1"/>
          </p:cNvSpPr>
          <p:nvPr>
            <p:ph type="pic" idx="5"/>
          </p:nvPr>
        </p:nvSpPr>
        <p:spPr>
          <a:xfrm>
            <a:off x="7230234" y="1795838"/>
            <a:ext cx="1268400" cy="1268400"/>
          </a:xfrm>
          <a:prstGeom prst="ellipse">
            <a:avLst/>
          </a:prstGeom>
          <a:solidFill>
            <a:srgbClr val="BFBFBF"/>
          </a:solidFill>
          <a:ln>
            <a:noFill/>
          </a:ln>
        </p:spPr>
      </p:sp>
      <p:sp>
        <p:nvSpPr>
          <p:cNvPr id="1188" name="Google Shape;1188;p66"/>
          <p:cNvSpPr txBox="1"/>
          <p:nvPr/>
        </p:nvSpPr>
        <p:spPr>
          <a:xfrm>
            <a:off x="0" y="0"/>
            <a:ext cx="9144000" cy="315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89" name="Google Shape;1189;p66"/>
          <p:cNvSpPr txBox="1">
            <a:spLocks noGrp="1"/>
          </p:cNvSpPr>
          <p:nvPr>
            <p:ph type="body" idx="6"/>
          </p:nvPr>
        </p:nvSpPr>
        <p:spPr>
          <a:xfrm>
            <a:off x="838200"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0" name="Google Shape;1190;p66"/>
          <p:cNvSpPr txBox="1">
            <a:spLocks noGrp="1"/>
          </p:cNvSpPr>
          <p:nvPr>
            <p:ph type="title"/>
          </p:nvPr>
        </p:nvSpPr>
        <p:spPr>
          <a:xfrm>
            <a:off x="853600" y="511525"/>
            <a:ext cx="5523000" cy="372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
        <p:nvSpPr>
          <p:cNvPr id="1191" name="Google Shape;1191;p66"/>
          <p:cNvSpPr txBox="1">
            <a:spLocks noGrp="1"/>
          </p:cNvSpPr>
          <p:nvPr>
            <p:ph type="body" idx="7"/>
          </p:nvPr>
        </p:nvSpPr>
        <p:spPr>
          <a:xfrm>
            <a:off x="2934616"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2" name="Google Shape;1192;p66"/>
          <p:cNvSpPr txBox="1">
            <a:spLocks noGrp="1"/>
          </p:cNvSpPr>
          <p:nvPr>
            <p:ph type="body" idx="8"/>
          </p:nvPr>
        </p:nvSpPr>
        <p:spPr>
          <a:xfrm>
            <a:off x="5031033"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3" name="Google Shape;1193;p66"/>
          <p:cNvSpPr txBox="1">
            <a:spLocks noGrp="1"/>
          </p:cNvSpPr>
          <p:nvPr>
            <p:ph type="body" idx="9"/>
          </p:nvPr>
        </p:nvSpPr>
        <p:spPr>
          <a:xfrm>
            <a:off x="7127450" y="3260844"/>
            <a:ext cx="15621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10">
    <p:spTree>
      <p:nvGrpSpPr>
        <p:cNvPr id="1" name="Shape 1194"/>
        <p:cNvGrpSpPr/>
        <p:nvPr/>
      </p:nvGrpSpPr>
      <p:grpSpPr>
        <a:xfrm>
          <a:off x="0" y="0"/>
          <a:ext cx="0" cy="0"/>
          <a:chOff x="0" y="0"/>
          <a:chExt cx="0" cy="0"/>
        </a:xfrm>
      </p:grpSpPr>
      <p:sp>
        <p:nvSpPr>
          <p:cNvPr id="1195" name="Google Shape;1195;p67"/>
          <p:cNvSpPr txBox="1"/>
          <p:nvPr/>
        </p:nvSpPr>
        <p:spPr>
          <a:xfrm>
            <a:off x="3896915" y="0"/>
            <a:ext cx="50172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96" name="Google Shape;1196;p67"/>
          <p:cNvSpPr>
            <a:spLocks noGrp="1"/>
          </p:cNvSpPr>
          <p:nvPr>
            <p:ph type="pic" idx="2"/>
          </p:nvPr>
        </p:nvSpPr>
        <p:spPr>
          <a:xfrm>
            <a:off x="424925" y="445325"/>
            <a:ext cx="2942700" cy="4068300"/>
          </a:xfrm>
          <a:prstGeom prst="rect">
            <a:avLst/>
          </a:prstGeom>
          <a:solidFill>
            <a:srgbClr val="BFBFBF"/>
          </a:solidFill>
          <a:ln>
            <a:noFill/>
          </a:ln>
        </p:spPr>
      </p:sp>
      <p:sp>
        <p:nvSpPr>
          <p:cNvPr id="1197" name="Google Shape;1197;p67"/>
          <p:cNvSpPr txBox="1">
            <a:spLocks noGrp="1"/>
          </p:cNvSpPr>
          <p:nvPr>
            <p:ph type="body" idx="1"/>
          </p:nvPr>
        </p:nvSpPr>
        <p:spPr>
          <a:xfrm>
            <a:off x="4610696" y="1711625"/>
            <a:ext cx="37965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198" name="Google Shape;1198;p67"/>
          <p:cNvSpPr txBox="1">
            <a:spLocks noGrp="1"/>
          </p:cNvSpPr>
          <p:nvPr>
            <p:ph type="title"/>
          </p:nvPr>
        </p:nvSpPr>
        <p:spPr>
          <a:xfrm>
            <a:off x="4587400" y="740125"/>
            <a:ext cx="37965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2: Title, text, image — three column, left">
  <p:cSld name="Placeholder 13">
    <p:spTree>
      <p:nvGrpSpPr>
        <p:cNvPr id="1" name="Shape 1199"/>
        <p:cNvGrpSpPr/>
        <p:nvPr/>
      </p:nvGrpSpPr>
      <p:grpSpPr>
        <a:xfrm>
          <a:off x="0" y="0"/>
          <a:ext cx="0" cy="0"/>
          <a:chOff x="0" y="0"/>
          <a:chExt cx="0" cy="0"/>
        </a:xfrm>
      </p:grpSpPr>
      <p:sp>
        <p:nvSpPr>
          <p:cNvPr id="1200" name="Google Shape;1200;p68"/>
          <p:cNvSpPr txBox="1"/>
          <p:nvPr/>
        </p:nvSpPr>
        <p:spPr>
          <a:xfrm>
            <a:off x="6600825" y="0"/>
            <a:ext cx="2543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01" name="Google Shape;1201;p68"/>
          <p:cNvSpPr>
            <a:spLocks noGrp="1"/>
          </p:cNvSpPr>
          <p:nvPr>
            <p:ph type="pic" idx="2"/>
          </p:nvPr>
        </p:nvSpPr>
        <p:spPr>
          <a:xfrm>
            <a:off x="4627800" y="506250"/>
            <a:ext cx="2736900" cy="1926300"/>
          </a:xfrm>
          <a:prstGeom prst="rect">
            <a:avLst/>
          </a:prstGeom>
          <a:solidFill>
            <a:srgbClr val="BFBFBF"/>
          </a:solidFill>
          <a:ln>
            <a:noFill/>
          </a:ln>
        </p:spPr>
      </p:sp>
      <p:sp>
        <p:nvSpPr>
          <p:cNvPr id="1202" name="Google Shape;1202;p68"/>
          <p:cNvSpPr>
            <a:spLocks noGrp="1"/>
          </p:cNvSpPr>
          <p:nvPr>
            <p:ph type="pic" idx="3"/>
          </p:nvPr>
        </p:nvSpPr>
        <p:spPr>
          <a:xfrm>
            <a:off x="4627800" y="2473068"/>
            <a:ext cx="2736900" cy="1885800"/>
          </a:xfrm>
          <a:prstGeom prst="rect">
            <a:avLst/>
          </a:prstGeom>
          <a:solidFill>
            <a:srgbClr val="BFBFBF"/>
          </a:solidFill>
          <a:ln>
            <a:noFill/>
          </a:ln>
        </p:spPr>
      </p:sp>
      <p:sp>
        <p:nvSpPr>
          <p:cNvPr id="1203" name="Google Shape;1203;p68"/>
          <p:cNvSpPr>
            <a:spLocks noGrp="1"/>
          </p:cNvSpPr>
          <p:nvPr>
            <p:ph type="pic" idx="4"/>
          </p:nvPr>
        </p:nvSpPr>
        <p:spPr>
          <a:xfrm>
            <a:off x="7421998" y="506251"/>
            <a:ext cx="1371900" cy="3852600"/>
          </a:xfrm>
          <a:prstGeom prst="rect">
            <a:avLst/>
          </a:prstGeom>
          <a:solidFill>
            <a:srgbClr val="BFBFBF"/>
          </a:solidFill>
          <a:ln>
            <a:noFill/>
          </a:ln>
        </p:spPr>
      </p:sp>
      <p:sp>
        <p:nvSpPr>
          <p:cNvPr id="1204" name="Google Shape;1204;p68"/>
          <p:cNvSpPr txBox="1">
            <a:spLocks noGrp="1"/>
          </p:cNvSpPr>
          <p:nvPr>
            <p:ph type="body" idx="1"/>
          </p:nvPr>
        </p:nvSpPr>
        <p:spPr>
          <a:xfrm>
            <a:off x="424926" y="1703600"/>
            <a:ext cx="32412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205" name="Google Shape;1205;p68"/>
          <p:cNvSpPr txBox="1">
            <a:spLocks noGrp="1"/>
          </p:cNvSpPr>
          <p:nvPr>
            <p:ph type="title"/>
          </p:nvPr>
        </p:nvSpPr>
        <p:spPr>
          <a:xfrm>
            <a:off x="424925" y="884250"/>
            <a:ext cx="32412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90000"/>
              </a:lnSpc>
              <a:spcBef>
                <a:spcPts val="400"/>
              </a:spcBef>
              <a:spcAft>
                <a:spcPts val="0"/>
              </a:spcAft>
              <a:buSzPts val="2400"/>
              <a:buNone/>
              <a:defRPr sz="2400"/>
            </a:lvl2pPr>
            <a:lvl3pPr lvl="2" algn="l">
              <a:lnSpc>
                <a:spcPct val="90000"/>
              </a:lnSpc>
              <a:spcBef>
                <a:spcPts val="400"/>
              </a:spcBef>
              <a:spcAft>
                <a:spcPts val="0"/>
              </a:spcAft>
              <a:buSzPts val="2400"/>
              <a:buNone/>
              <a:defRPr sz="2400"/>
            </a:lvl3pPr>
            <a:lvl4pPr lvl="3" algn="l">
              <a:lnSpc>
                <a:spcPct val="90000"/>
              </a:lnSpc>
              <a:spcBef>
                <a:spcPts val="400"/>
              </a:spcBef>
              <a:spcAft>
                <a:spcPts val="0"/>
              </a:spcAft>
              <a:buSzPts val="2400"/>
              <a:buNone/>
              <a:defRPr sz="2400"/>
            </a:lvl4pPr>
            <a:lvl5pPr lvl="4" algn="l">
              <a:lnSpc>
                <a:spcPct val="90000"/>
              </a:lnSpc>
              <a:spcBef>
                <a:spcPts val="400"/>
              </a:spcBef>
              <a:spcAft>
                <a:spcPts val="0"/>
              </a:spcAft>
              <a:buSzPts val="2400"/>
              <a:buNone/>
              <a:defRPr sz="2400"/>
            </a:lvl5pPr>
            <a:lvl6pPr lvl="5" algn="l">
              <a:lnSpc>
                <a:spcPct val="90000"/>
              </a:lnSpc>
              <a:spcBef>
                <a:spcPts val="400"/>
              </a:spcBef>
              <a:spcAft>
                <a:spcPts val="0"/>
              </a:spcAft>
              <a:buSzPts val="2400"/>
              <a:buNone/>
              <a:defRPr sz="2400"/>
            </a:lvl6pPr>
            <a:lvl7pPr lvl="6" algn="l">
              <a:lnSpc>
                <a:spcPct val="90000"/>
              </a:lnSpc>
              <a:spcBef>
                <a:spcPts val="400"/>
              </a:spcBef>
              <a:spcAft>
                <a:spcPts val="0"/>
              </a:spcAft>
              <a:buSzPts val="2400"/>
              <a:buNone/>
              <a:defRPr sz="2400"/>
            </a:lvl7pPr>
            <a:lvl8pPr lvl="7" algn="l">
              <a:lnSpc>
                <a:spcPct val="90000"/>
              </a:lnSpc>
              <a:spcBef>
                <a:spcPts val="400"/>
              </a:spcBef>
              <a:spcAft>
                <a:spcPts val="0"/>
              </a:spcAft>
              <a:buSzPts val="2400"/>
              <a:buNone/>
              <a:defRPr sz="2400"/>
            </a:lvl8pPr>
            <a:lvl9pPr lvl="8" algn="l">
              <a:lnSpc>
                <a:spcPct val="90000"/>
              </a:lnSpc>
              <a:spcBef>
                <a:spcPts val="400"/>
              </a:spcBef>
              <a:spcAft>
                <a:spcPts val="400"/>
              </a:spcAft>
              <a:buSzPts val="2400"/>
              <a:buNone/>
              <a:defRPr sz="24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14">
    <p:spTree>
      <p:nvGrpSpPr>
        <p:cNvPr id="1" name="Shape 1206"/>
        <p:cNvGrpSpPr/>
        <p:nvPr/>
      </p:nvGrpSpPr>
      <p:grpSpPr>
        <a:xfrm>
          <a:off x="0" y="0"/>
          <a:ext cx="0" cy="0"/>
          <a:chOff x="0" y="0"/>
          <a:chExt cx="0" cy="0"/>
        </a:xfrm>
      </p:grpSpPr>
      <p:pic>
        <p:nvPicPr>
          <p:cNvPr id="1207" name="Google Shape;1207;p69"/>
          <p:cNvPicPr preferRelativeResize="0"/>
          <p:nvPr/>
        </p:nvPicPr>
        <p:blipFill rotWithShape="1">
          <a:blip r:embed="rId2">
            <a:alphaModFix/>
          </a:blip>
          <a:srcRect l="92733" r="-832"/>
          <a:stretch/>
        </p:blipFill>
        <p:spPr>
          <a:xfrm>
            <a:off x="6993600" y="-2225"/>
            <a:ext cx="740700" cy="5147949"/>
          </a:xfrm>
          <a:prstGeom prst="rect">
            <a:avLst/>
          </a:prstGeom>
          <a:noFill/>
          <a:ln>
            <a:noFill/>
          </a:ln>
        </p:spPr>
      </p:pic>
      <p:sp>
        <p:nvSpPr>
          <p:cNvPr id="1208" name="Google Shape;1208;p69"/>
          <p:cNvSpPr txBox="1"/>
          <p:nvPr/>
        </p:nvSpPr>
        <p:spPr>
          <a:xfrm>
            <a:off x="7717631" y="0"/>
            <a:ext cx="1426500" cy="5143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09" name="Google Shape;1209;p69"/>
          <p:cNvSpPr>
            <a:spLocks noGrp="1"/>
          </p:cNvSpPr>
          <p:nvPr>
            <p:ph type="pic" idx="2"/>
          </p:nvPr>
        </p:nvSpPr>
        <p:spPr>
          <a:xfrm>
            <a:off x="5453775" y="429075"/>
            <a:ext cx="3265200" cy="4286700"/>
          </a:xfrm>
          <a:prstGeom prst="rect">
            <a:avLst/>
          </a:prstGeom>
          <a:solidFill>
            <a:srgbClr val="BFBFBF"/>
          </a:solidFill>
          <a:ln>
            <a:noFill/>
          </a:ln>
        </p:spPr>
      </p:sp>
      <p:sp>
        <p:nvSpPr>
          <p:cNvPr id="1210" name="Google Shape;1210;p69"/>
          <p:cNvSpPr txBox="1">
            <a:spLocks noGrp="1"/>
          </p:cNvSpPr>
          <p:nvPr>
            <p:ph type="body" idx="1"/>
          </p:nvPr>
        </p:nvSpPr>
        <p:spPr>
          <a:xfrm>
            <a:off x="845300" y="1748275"/>
            <a:ext cx="3349800" cy="30792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600"/>
              <a:buNone/>
              <a:defRPr sz="1600"/>
            </a:lvl1pPr>
            <a:lvl2pPr marL="914400" lvl="1" indent="-228600" algn="l">
              <a:lnSpc>
                <a:spcPct val="115000"/>
              </a:lnSpc>
              <a:spcBef>
                <a:spcPts val="400"/>
              </a:spcBef>
              <a:spcAft>
                <a:spcPts val="0"/>
              </a:spcAft>
              <a:buSzPts val="1600"/>
              <a:buNone/>
              <a:defRPr/>
            </a:lvl2pPr>
            <a:lvl3pPr marL="1371600" lvl="2" indent="-228600" algn="l">
              <a:lnSpc>
                <a:spcPct val="115000"/>
              </a:lnSpc>
              <a:spcBef>
                <a:spcPts val="400"/>
              </a:spcBef>
              <a:spcAft>
                <a:spcPts val="0"/>
              </a:spcAft>
              <a:buSzPts val="1600"/>
              <a:buNone/>
              <a:defRPr/>
            </a:lvl3pPr>
            <a:lvl4pPr marL="1828800" lvl="3" indent="-228600" algn="l">
              <a:lnSpc>
                <a:spcPct val="115000"/>
              </a:lnSpc>
              <a:spcBef>
                <a:spcPts val="400"/>
              </a:spcBef>
              <a:spcAft>
                <a:spcPts val="0"/>
              </a:spcAft>
              <a:buSzPts val="1600"/>
              <a:buNone/>
              <a:defRPr sz="1600"/>
            </a:lvl4pPr>
            <a:lvl5pPr marL="2286000" lvl="4" indent="-228600" algn="l">
              <a:lnSpc>
                <a:spcPct val="115000"/>
              </a:lnSpc>
              <a:spcBef>
                <a:spcPts val="400"/>
              </a:spcBef>
              <a:spcAft>
                <a:spcPts val="0"/>
              </a:spcAft>
              <a:buSzPts val="1600"/>
              <a:buNone/>
              <a:defRPr sz="1600"/>
            </a:lvl5pPr>
            <a:lvl6pPr marL="2743200" lvl="5" indent="-228600" algn="l">
              <a:lnSpc>
                <a:spcPct val="115000"/>
              </a:lnSpc>
              <a:spcBef>
                <a:spcPts val="400"/>
              </a:spcBef>
              <a:spcAft>
                <a:spcPts val="0"/>
              </a:spcAft>
              <a:buSzPts val="1600"/>
              <a:buNone/>
              <a:defRPr sz="1600"/>
            </a:lvl6pPr>
            <a:lvl7pPr marL="3200400" lvl="6" indent="-228600" algn="l">
              <a:lnSpc>
                <a:spcPct val="115000"/>
              </a:lnSpc>
              <a:spcBef>
                <a:spcPts val="400"/>
              </a:spcBef>
              <a:spcAft>
                <a:spcPts val="0"/>
              </a:spcAft>
              <a:buSzPts val="1600"/>
              <a:buNone/>
              <a:defRPr sz="1600"/>
            </a:lvl7pPr>
            <a:lvl8pPr marL="3657600" lvl="7" indent="-228600" algn="l">
              <a:lnSpc>
                <a:spcPct val="115000"/>
              </a:lnSpc>
              <a:spcBef>
                <a:spcPts val="400"/>
              </a:spcBef>
              <a:spcAft>
                <a:spcPts val="0"/>
              </a:spcAft>
              <a:buSzPts val="1600"/>
              <a:buNone/>
              <a:defRPr sz="1600"/>
            </a:lvl8pPr>
            <a:lvl9pPr marL="4114800" lvl="8" indent="-228600" algn="l">
              <a:lnSpc>
                <a:spcPct val="115000"/>
              </a:lnSpc>
              <a:spcBef>
                <a:spcPts val="400"/>
              </a:spcBef>
              <a:spcAft>
                <a:spcPts val="400"/>
              </a:spcAft>
              <a:buSzPts val="1600"/>
              <a:buNone/>
              <a:defRPr sz="1600"/>
            </a:lvl9pPr>
          </a:lstStyle>
          <a:p>
            <a:endParaRPr/>
          </a:p>
        </p:txBody>
      </p:sp>
      <p:sp>
        <p:nvSpPr>
          <p:cNvPr id="1211" name="Google Shape;1211;p69"/>
          <p:cNvSpPr txBox="1">
            <a:spLocks noGrp="1"/>
          </p:cNvSpPr>
          <p:nvPr>
            <p:ph type="title"/>
          </p:nvPr>
        </p:nvSpPr>
        <p:spPr>
          <a:xfrm>
            <a:off x="845300" y="861400"/>
            <a:ext cx="2853900" cy="672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90000"/>
              </a:lnSpc>
              <a:spcBef>
                <a:spcPts val="400"/>
              </a:spcBef>
              <a:spcAft>
                <a:spcPts val="0"/>
              </a:spcAft>
              <a:buSzPts val="2400"/>
              <a:buNone/>
              <a:defRPr sz="2400"/>
            </a:lvl2pPr>
            <a:lvl3pPr lvl="2" algn="l">
              <a:lnSpc>
                <a:spcPct val="90000"/>
              </a:lnSpc>
              <a:spcBef>
                <a:spcPts val="400"/>
              </a:spcBef>
              <a:spcAft>
                <a:spcPts val="0"/>
              </a:spcAft>
              <a:buSzPts val="2400"/>
              <a:buNone/>
              <a:defRPr sz="2400"/>
            </a:lvl3pPr>
            <a:lvl4pPr lvl="3" algn="l">
              <a:lnSpc>
                <a:spcPct val="90000"/>
              </a:lnSpc>
              <a:spcBef>
                <a:spcPts val="400"/>
              </a:spcBef>
              <a:spcAft>
                <a:spcPts val="0"/>
              </a:spcAft>
              <a:buSzPts val="2400"/>
              <a:buNone/>
              <a:defRPr sz="2400"/>
            </a:lvl4pPr>
            <a:lvl5pPr lvl="4" algn="l">
              <a:lnSpc>
                <a:spcPct val="90000"/>
              </a:lnSpc>
              <a:spcBef>
                <a:spcPts val="400"/>
              </a:spcBef>
              <a:spcAft>
                <a:spcPts val="0"/>
              </a:spcAft>
              <a:buSzPts val="2400"/>
              <a:buNone/>
              <a:defRPr sz="2400"/>
            </a:lvl5pPr>
            <a:lvl6pPr lvl="5" algn="l">
              <a:lnSpc>
                <a:spcPct val="90000"/>
              </a:lnSpc>
              <a:spcBef>
                <a:spcPts val="400"/>
              </a:spcBef>
              <a:spcAft>
                <a:spcPts val="0"/>
              </a:spcAft>
              <a:buSzPts val="2400"/>
              <a:buNone/>
              <a:defRPr sz="2400"/>
            </a:lvl6pPr>
            <a:lvl7pPr lvl="6" algn="l">
              <a:lnSpc>
                <a:spcPct val="90000"/>
              </a:lnSpc>
              <a:spcBef>
                <a:spcPts val="400"/>
              </a:spcBef>
              <a:spcAft>
                <a:spcPts val="0"/>
              </a:spcAft>
              <a:buSzPts val="2400"/>
              <a:buNone/>
              <a:defRPr sz="2400"/>
            </a:lvl7pPr>
            <a:lvl8pPr lvl="7" algn="l">
              <a:lnSpc>
                <a:spcPct val="90000"/>
              </a:lnSpc>
              <a:spcBef>
                <a:spcPts val="400"/>
              </a:spcBef>
              <a:spcAft>
                <a:spcPts val="0"/>
              </a:spcAft>
              <a:buSzPts val="2400"/>
              <a:buNone/>
              <a:defRPr sz="2400"/>
            </a:lvl8pPr>
            <a:lvl9pPr lvl="8" algn="l">
              <a:lnSpc>
                <a:spcPct val="90000"/>
              </a:lnSpc>
              <a:spcBef>
                <a:spcPts val="400"/>
              </a:spcBef>
              <a:spcAft>
                <a:spcPts val="400"/>
              </a:spcAft>
              <a:buSzPts val="2400"/>
              <a:buNone/>
              <a:defRPr sz="24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2: Title, text, image — five column, left">
  <p:cSld name="Placeholder 22">
    <p:spTree>
      <p:nvGrpSpPr>
        <p:cNvPr id="1" name="Shape 1212"/>
        <p:cNvGrpSpPr/>
        <p:nvPr/>
      </p:nvGrpSpPr>
      <p:grpSpPr>
        <a:xfrm>
          <a:off x="0" y="0"/>
          <a:ext cx="0" cy="0"/>
          <a:chOff x="0" y="0"/>
          <a:chExt cx="0" cy="0"/>
        </a:xfrm>
      </p:grpSpPr>
      <p:pic>
        <p:nvPicPr>
          <p:cNvPr id="1213" name="Google Shape;1213;p70"/>
          <p:cNvPicPr preferRelativeResize="0"/>
          <p:nvPr/>
        </p:nvPicPr>
        <p:blipFill rotWithShape="1">
          <a:blip r:embed="rId2">
            <a:alphaModFix/>
          </a:blip>
          <a:srcRect/>
          <a:stretch/>
        </p:blipFill>
        <p:spPr>
          <a:xfrm>
            <a:off x="0" y="-2225"/>
            <a:ext cx="9144003" cy="5147949"/>
          </a:xfrm>
          <a:prstGeom prst="rect">
            <a:avLst/>
          </a:prstGeom>
          <a:noFill/>
          <a:ln>
            <a:noFill/>
          </a:ln>
        </p:spPr>
      </p:pic>
      <p:sp>
        <p:nvSpPr>
          <p:cNvPr id="1214" name="Google Shape;1214;p70"/>
          <p:cNvSpPr txBox="1"/>
          <p:nvPr/>
        </p:nvSpPr>
        <p:spPr>
          <a:xfrm>
            <a:off x="229790" y="456009"/>
            <a:ext cx="7453200" cy="3906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15" name="Google Shape;1215;p70"/>
          <p:cNvSpPr>
            <a:spLocks noGrp="1"/>
          </p:cNvSpPr>
          <p:nvPr>
            <p:ph type="pic" idx="2"/>
          </p:nvPr>
        </p:nvSpPr>
        <p:spPr>
          <a:xfrm>
            <a:off x="7668225" y="1149025"/>
            <a:ext cx="1476000" cy="2525700"/>
          </a:xfrm>
          <a:prstGeom prst="rect">
            <a:avLst/>
          </a:prstGeom>
          <a:solidFill>
            <a:srgbClr val="BFBFBF"/>
          </a:solidFill>
          <a:ln>
            <a:noFill/>
          </a:ln>
        </p:spPr>
      </p:sp>
      <p:sp>
        <p:nvSpPr>
          <p:cNvPr id="1216" name="Google Shape;1216;p70"/>
          <p:cNvSpPr>
            <a:spLocks noGrp="1"/>
          </p:cNvSpPr>
          <p:nvPr>
            <p:ph type="pic" idx="3"/>
          </p:nvPr>
        </p:nvSpPr>
        <p:spPr>
          <a:xfrm>
            <a:off x="6192450" y="1149025"/>
            <a:ext cx="1476000" cy="2525700"/>
          </a:xfrm>
          <a:prstGeom prst="rect">
            <a:avLst/>
          </a:prstGeom>
          <a:solidFill>
            <a:srgbClr val="BFBFBF"/>
          </a:solidFill>
          <a:ln>
            <a:noFill/>
          </a:ln>
        </p:spPr>
      </p:sp>
      <p:sp>
        <p:nvSpPr>
          <p:cNvPr id="1217" name="Google Shape;1217;p70"/>
          <p:cNvSpPr>
            <a:spLocks noGrp="1"/>
          </p:cNvSpPr>
          <p:nvPr>
            <p:ph type="pic" idx="4"/>
          </p:nvPr>
        </p:nvSpPr>
        <p:spPr>
          <a:xfrm>
            <a:off x="4716675" y="1149025"/>
            <a:ext cx="1476000" cy="2525700"/>
          </a:xfrm>
          <a:prstGeom prst="rect">
            <a:avLst/>
          </a:prstGeom>
          <a:solidFill>
            <a:srgbClr val="BFBFBF"/>
          </a:solidFill>
          <a:ln>
            <a:noFill/>
          </a:ln>
        </p:spPr>
      </p:sp>
      <p:sp>
        <p:nvSpPr>
          <p:cNvPr id="1218" name="Google Shape;1218;p70"/>
          <p:cNvSpPr>
            <a:spLocks noGrp="1"/>
          </p:cNvSpPr>
          <p:nvPr>
            <p:ph type="pic" idx="5"/>
          </p:nvPr>
        </p:nvSpPr>
        <p:spPr>
          <a:xfrm>
            <a:off x="3240900" y="1149025"/>
            <a:ext cx="1476000" cy="2525700"/>
          </a:xfrm>
          <a:prstGeom prst="rect">
            <a:avLst/>
          </a:prstGeom>
          <a:solidFill>
            <a:srgbClr val="BFBFBF"/>
          </a:solidFill>
          <a:ln>
            <a:noFill/>
          </a:ln>
        </p:spPr>
      </p:sp>
      <p:sp>
        <p:nvSpPr>
          <p:cNvPr id="1219" name="Google Shape;1219;p70"/>
          <p:cNvSpPr txBox="1">
            <a:spLocks noGrp="1"/>
          </p:cNvSpPr>
          <p:nvPr>
            <p:ph type="body" idx="1"/>
          </p:nvPr>
        </p:nvSpPr>
        <p:spPr>
          <a:xfrm>
            <a:off x="563625" y="2321225"/>
            <a:ext cx="2415900" cy="867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0"/>
              </a:spcAft>
              <a:buSzPts val="1200"/>
              <a:buNone/>
              <a:defRPr sz="1200"/>
            </a:lvl1pPr>
            <a:lvl2pPr marL="914400" lvl="1" indent="-228600" algn="l">
              <a:lnSpc>
                <a:spcPct val="115000"/>
              </a:lnSpc>
              <a:spcBef>
                <a:spcPts val="400"/>
              </a:spcBef>
              <a:spcAft>
                <a:spcPts val="0"/>
              </a:spcAft>
              <a:buSzPts val="1200"/>
              <a:buNone/>
              <a:defRPr sz="1200"/>
            </a:lvl2pPr>
            <a:lvl3pPr marL="1371600" lvl="2" indent="-228600" algn="l">
              <a:lnSpc>
                <a:spcPct val="115000"/>
              </a:lnSpc>
              <a:spcBef>
                <a:spcPts val="400"/>
              </a:spcBef>
              <a:spcAft>
                <a:spcPts val="0"/>
              </a:spcAft>
              <a:buSzPts val="1200"/>
              <a:buNone/>
              <a:defRPr sz="1200"/>
            </a:lvl3pPr>
            <a:lvl4pPr marL="1828800" lvl="3" indent="-228600" algn="l">
              <a:lnSpc>
                <a:spcPct val="115000"/>
              </a:lnSpc>
              <a:spcBef>
                <a:spcPts val="400"/>
              </a:spcBef>
              <a:spcAft>
                <a:spcPts val="0"/>
              </a:spcAft>
              <a:buSzPts val="1200"/>
              <a:buNone/>
              <a:defRPr/>
            </a:lvl4pPr>
            <a:lvl5pPr marL="2286000" lvl="4" indent="-228600" algn="l">
              <a:lnSpc>
                <a:spcPct val="115000"/>
              </a:lnSpc>
              <a:spcBef>
                <a:spcPts val="400"/>
              </a:spcBef>
              <a:spcAft>
                <a:spcPts val="0"/>
              </a:spcAft>
              <a:buSzPts val="1200"/>
              <a:buNone/>
              <a:defRPr/>
            </a:lvl5pPr>
            <a:lvl6pPr marL="2743200" lvl="5" indent="-228600" algn="l">
              <a:lnSpc>
                <a:spcPct val="115000"/>
              </a:lnSpc>
              <a:spcBef>
                <a:spcPts val="400"/>
              </a:spcBef>
              <a:spcAft>
                <a:spcPts val="0"/>
              </a:spcAft>
              <a:buSzPts val="1200"/>
              <a:buNone/>
              <a:defRPr sz="1200"/>
            </a:lvl6pPr>
            <a:lvl7pPr marL="3200400" lvl="6" indent="-228600" algn="l">
              <a:lnSpc>
                <a:spcPct val="115000"/>
              </a:lnSpc>
              <a:spcBef>
                <a:spcPts val="400"/>
              </a:spcBef>
              <a:spcAft>
                <a:spcPts val="0"/>
              </a:spcAft>
              <a:buSzPts val="1200"/>
              <a:buNone/>
              <a:defRPr sz="1200"/>
            </a:lvl7pPr>
            <a:lvl8pPr marL="3657600" lvl="7" indent="-228600" algn="l">
              <a:lnSpc>
                <a:spcPct val="115000"/>
              </a:lnSpc>
              <a:spcBef>
                <a:spcPts val="400"/>
              </a:spcBef>
              <a:spcAft>
                <a:spcPts val="0"/>
              </a:spcAft>
              <a:buSzPts val="1200"/>
              <a:buNone/>
              <a:defRPr sz="1200"/>
            </a:lvl8pPr>
            <a:lvl9pPr marL="4114800" lvl="8" indent="-228600" algn="l">
              <a:lnSpc>
                <a:spcPct val="115000"/>
              </a:lnSpc>
              <a:spcBef>
                <a:spcPts val="400"/>
              </a:spcBef>
              <a:spcAft>
                <a:spcPts val="400"/>
              </a:spcAft>
              <a:buSzPts val="1200"/>
              <a:buNone/>
              <a:defRPr sz="1200"/>
            </a:lvl9pPr>
          </a:lstStyle>
          <a:p>
            <a:endParaRPr/>
          </a:p>
        </p:txBody>
      </p:sp>
      <p:sp>
        <p:nvSpPr>
          <p:cNvPr id="1220" name="Google Shape;1220;p70"/>
          <p:cNvSpPr txBox="1">
            <a:spLocks noGrp="1"/>
          </p:cNvSpPr>
          <p:nvPr>
            <p:ph type="title"/>
          </p:nvPr>
        </p:nvSpPr>
        <p:spPr>
          <a:xfrm>
            <a:off x="548800" y="1349725"/>
            <a:ext cx="2061600" cy="717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2400"/>
            </a:lvl1pPr>
            <a:lvl2pPr lvl="1" algn="l">
              <a:lnSpc>
                <a:spcPct val="115000"/>
              </a:lnSpc>
              <a:spcBef>
                <a:spcPts val="800"/>
              </a:spcBef>
              <a:spcAft>
                <a:spcPts val="0"/>
              </a:spcAft>
              <a:buSzPts val="2400"/>
              <a:buNone/>
              <a:defRPr sz="2400"/>
            </a:lvl2pPr>
            <a:lvl3pPr lvl="2" algn="l">
              <a:lnSpc>
                <a:spcPct val="115000"/>
              </a:lnSpc>
              <a:spcBef>
                <a:spcPts val="800"/>
              </a:spcBef>
              <a:spcAft>
                <a:spcPts val="0"/>
              </a:spcAft>
              <a:buSzPts val="2400"/>
              <a:buNone/>
              <a:defRPr sz="2400"/>
            </a:lvl3pPr>
            <a:lvl4pPr lvl="3" algn="l">
              <a:lnSpc>
                <a:spcPct val="115000"/>
              </a:lnSpc>
              <a:spcBef>
                <a:spcPts val="800"/>
              </a:spcBef>
              <a:spcAft>
                <a:spcPts val="0"/>
              </a:spcAft>
              <a:buSzPts val="2400"/>
              <a:buNone/>
              <a:defRPr sz="2400"/>
            </a:lvl4pPr>
            <a:lvl5pPr lvl="4" algn="l">
              <a:lnSpc>
                <a:spcPct val="115000"/>
              </a:lnSpc>
              <a:spcBef>
                <a:spcPts val="800"/>
              </a:spcBef>
              <a:spcAft>
                <a:spcPts val="0"/>
              </a:spcAft>
              <a:buSzPts val="2400"/>
              <a:buNone/>
              <a:defRPr sz="2400"/>
            </a:lvl5pPr>
            <a:lvl6pPr lvl="5" algn="l">
              <a:lnSpc>
                <a:spcPct val="115000"/>
              </a:lnSpc>
              <a:spcBef>
                <a:spcPts val="800"/>
              </a:spcBef>
              <a:spcAft>
                <a:spcPts val="0"/>
              </a:spcAft>
              <a:buSzPts val="2400"/>
              <a:buNone/>
              <a:defRPr sz="2400"/>
            </a:lvl6pPr>
            <a:lvl7pPr lvl="6" algn="l">
              <a:lnSpc>
                <a:spcPct val="115000"/>
              </a:lnSpc>
              <a:spcBef>
                <a:spcPts val="800"/>
              </a:spcBef>
              <a:spcAft>
                <a:spcPts val="0"/>
              </a:spcAft>
              <a:buSzPts val="2400"/>
              <a:buNone/>
              <a:defRPr sz="2400"/>
            </a:lvl7pPr>
            <a:lvl8pPr lvl="7" algn="l">
              <a:lnSpc>
                <a:spcPct val="115000"/>
              </a:lnSpc>
              <a:spcBef>
                <a:spcPts val="800"/>
              </a:spcBef>
              <a:spcAft>
                <a:spcPts val="0"/>
              </a:spcAft>
              <a:buSzPts val="2400"/>
              <a:buNone/>
              <a:defRPr sz="2400"/>
            </a:lvl8pPr>
            <a:lvl9pPr lvl="8" algn="l">
              <a:lnSpc>
                <a:spcPct val="115000"/>
              </a:lnSpc>
              <a:spcBef>
                <a:spcPts val="800"/>
              </a:spcBef>
              <a:spcAft>
                <a:spcPts val="800"/>
              </a:spcAft>
              <a:buSzPts val="2400"/>
              <a:buNone/>
              <a:defRPr sz="24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8F8C2-4708-499A-B3C6-DF8A4D4E9F26}"/>
              </a:ext>
            </a:extLst>
          </p:cNvPr>
          <p:cNvSpPr>
            <a:spLocks noGrp="1"/>
          </p:cNvSpPr>
          <p:nvPr>
            <p:ph type="dt" sz="half" idx="10"/>
          </p:nvPr>
        </p:nvSpPr>
        <p:spPr/>
        <p:txBody>
          <a:bodyPr/>
          <a:lstStyle/>
          <a:p>
            <a:fld id="{B1124B5F-0062-4E6D-86C1-B68663348D77}" type="datetimeFigureOut">
              <a:rPr lang="en-IN" smtClean="0"/>
              <a:t>09-10-2022</a:t>
            </a:fld>
            <a:endParaRPr lang="en-IN"/>
          </a:p>
        </p:txBody>
      </p:sp>
      <p:sp>
        <p:nvSpPr>
          <p:cNvPr id="3" name="Footer Placeholder 2">
            <a:extLst>
              <a:ext uri="{FF2B5EF4-FFF2-40B4-BE49-F238E27FC236}">
                <a16:creationId xmlns:a16="http://schemas.microsoft.com/office/drawing/2014/main" id="{13F70BE0-D5DF-43A2-95D2-44477FDB47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2DDAF1-4CEF-4262-90D5-C654B56A1C73}"/>
              </a:ext>
            </a:extLst>
          </p:cNvPr>
          <p:cNvSpPr>
            <a:spLocks noGrp="1"/>
          </p:cNvSpPr>
          <p:nvPr>
            <p:ph type="sldNum" sz="quarter" idx="12"/>
          </p:nvPr>
        </p:nvSpPr>
        <p:spPr/>
        <p:txBody>
          <a:bodyPr/>
          <a:lstStyle/>
          <a:p>
            <a:fld id="{222C9950-4466-4E38-85BE-BB8D4B449C7C}" type="slidenum">
              <a:rPr lang="en-IN" smtClean="0"/>
              <a:t>‹#›</a:t>
            </a:fld>
            <a:endParaRPr lang="en-IN"/>
          </a:p>
        </p:txBody>
      </p:sp>
    </p:spTree>
    <p:extLst>
      <p:ext uri="{BB962C8B-B14F-4D97-AF65-F5344CB8AC3E}">
        <p14:creationId xmlns:p14="http://schemas.microsoft.com/office/powerpoint/2010/main" val="308943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2: z-Blank with logo, gold">
  <p:cSld name="TITLE_2">
    <p:bg>
      <p:bgPr>
        <a:solidFill>
          <a:schemeClr val="accent1"/>
        </a:solidFill>
        <a:effectLst/>
      </p:bgPr>
    </p:bg>
    <p:spTree>
      <p:nvGrpSpPr>
        <p:cNvPr id="1" name="Shape 39"/>
        <p:cNvGrpSpPr/>
        <p:nvPr/>
      </p:nvGrpSpPr>
      <p:grpSpPr>
        <a:xfrm>
          <a:off x="0" y="0"/>
          <a:ext cx="0" cy="0"/>
          <a:chOff x="0" y="0"/>
          <a:chExt cx="0" cy="0"/>
        </a:xfrm>
      </p:grpSpPr>
      <p:pic>
        <p:nvPicPr>
          <p:cNvPr id="40" name="Google Shape;40;p10"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2: z-Blank with logo, maroon">
  <p:cSld name="TITLE_1">
    <p:bg>
      <p:bgPr>
        <a:solidFill>
          <a:schemeClr val="accent2"/>
        </a:solid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rotWithShape="1">
          <a:blip r:embed="rId2">
            <a:alphaModFix/>
          </a:blip>
          <a:srcRect/>
          <a:stretch/>
        </p:blipFill>
        <p:spPr>
          <a:xfrm>
            <a:off x="7888939" y="4346254"/>
            <a:ext cx="1068775" cy="6278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2: z-Blank with logo, black">
  <p:cSld name="TITLE_1_1">
    <p:bg>
      <p:bgPr>
        <a:solidFill>
          <a:schemeClr val="dk1"/>
        </a:solidFill>
        <a:effectLst/>
      </p:bgPr>
    </p:bg>
    <p:spTree>
      <p:nvGrpSpPr>
        <p:cNvPr id="1"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a:stretch/>
        </p:blipFill>
        <p:spPr>
          <a:xfrm>
            <a:off x="7888939" y="4346254"/>
            <a:ext cx="1068775" cy="62780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88" y="263844"/>
            <a:ext cx="8308800" cy="625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3000"/>
              <a:buFont typeface="Arial"/>
              <a:buNone/>
              <a:defRPr sz="30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24925" y="884250"/>
            <a:ext cx="8294400" cy="39432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Google Shape;8;p1"/>
          <p:cNvSpPr txBox="1"/>
          <p:nvPr/>
        </p:nvSpPr>
        <p:spPr>
          <a:xfrm>
            <a:off x="7465849" y="4935583"/>
            <a:ext cx="1428000" cy="22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00"/>
              <a:buFont typeface="Arial"/>
              <a:buNone/>
            </a:pPr>
            <a:r>
              <a:rPr lang="en-US" sz="400" b="0" i="0" u="none" strike="noStrike" cap="none">
                <a:solidFill>
                  <a:srgbClr val="B7B7B7"/>
                </a:solidFill>
                <a:latin typeface="Arial"/>
                <a:ea typeface="Arial"/>
                <a:cs typeface="Arial"/>
                <a:sym typeface="Arial"/>
              </a:rPr>
              <a:t>Copyright © 2022 Arizona Board of Regents</a:t>
            </a:r>
            <a:endParaRPr sz="400" b="0" i="0" u="none" strike="noStrike" cap="none">
              <a:solidFill>
                <a:srgbClr val="B7B7B7"/>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8"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60">
          <p15:clr>
            <a:srgbClr val="FF00FF"/>
          </p15:clr>
        </p15:guide>
        <p15:guide id="2" orient="horz" pos="3041">
          <p15:clr>
            <a:srgbClr val="FF00FF"/>
          </p15:clr>
        </p15:guide>
        <p15:guide id="3" orient="horz" pos="199">
          <p15:clr>
            <a:srgbClr val="FF00FF"/>
          </p15:clr>
        </p15:guide>
        <p15:guide id="4" pos="265">
          <p15:clr>
            <a:srgbClr val="FF00FF"/>
          </p15:clr>
        </p15:guide>
        <p15:guide id="5" pos="5480">
          <p15:clr>
            <a:srgbClr val="FF00FF"/>
          </p15:clr>
        </p15:guide>
        <p15:guide id="6" pos="2911">
          <p15:clr>
            <a:srgbClr val="FF00FF"/>
          </p15:clr>
        </p15:guide>
        <p15:guide id="7" orient="horz" pos="1620">
          <p15:clr>
            <a:srgbClr val="00FFFF"/>
          </p15:clr>
        </p15:guide>
        <p15:guide id="8" pos="5544">
          <p15:clr>
            <a:srgbClr val="FF00FF"/>
          </p15:clr>
        </p15:guide>
        <p15:guide id="9" pos="204">
          <p15:clr>
            <a:srgbClr val="FF00FF"/>
          </p15:clr>
        </p15:guide>
        <p15:guide id="10" pos="466">
          <p15:clr>
            <a:srgbClr val="FF00FF"/>
          </p15:clr>
        </p15:guide>
        <p15:guide id="11" pos="531">
          <p15:clr>
            <a:srgbClr val="FF00FF"/>
          </p15:clr>
        </p15:guide>
        <p15:guide id="12" pos="731">
          <p15:clr>
            <a:srgbClr val="FF00FF"/>
          </p15:clr>
        </p15:guide>
        <p15:guide id="13" pos="792">
          <p15:clr>
            <a:srgbClr val="FF00FF"/>
          </p15:clr>
        </p15:guide>
        <p15:guide id="14" pos="993">
          <p15:clr>
            <a:srgbClr val="FF00FF"/>
          </p15:clr>
        </p15:guide>
        <p15:guide id="15" pos="1059">
          <p15:clr>
            <a:srgbClr val="FF00FF"/>
          </p15:clr>
        </p15:guide>
        <p15:guide id="16" pos="1259">
          <p15:clr>
            <a:srgbClr val="FF00FF"/>
          </p15:clr>
        </p15:guide>
        <p15:guide id="17" pos="1319">
          <p15:clr>
            <a:srgbClr val="FF00FF"/>
          </p15:clr>
        </p15:guide>
        <p15:guide id="18" pos="1519">
          <p15:clr>
            <a:srgbClr val="FF00FF"/>
          </p15:clr>
        </p15:guide>
        <p15:guide id="19" pos="1584">
          <p15:clr>
            <a:srgbClr val="FF00FF"/>
          </p15:clr>
        </p15:guide>
        <p15:guide id="20" pos="1786">
          <p15:clr>
            <a:srgbClr val="FF00FF"/>
          </p15:clr>
        </p15:guide>
        <p15:guide id="21" pos="1849">
          <p15:clr>
            <a:srgbClr val="FF00FF"/>
          </p15:clr>
        </p15:guide>
        <p15:guide id="22" pos="2052">
          <p15:clr>
            <a:srgbClr val="FF00FF"/>
          </p15:clr>
        </p15:guide>
        <p15:guide id="23" pos="2114">
          <p15:clr>
            <a:srgbClr val="FF00FF"/>
          </p15:clr>
        </p15:guide>
        <p15:guide id="24" pos="2314">
          <p15:clr>
            <a:srgbClr val="FF00FF"/>
          </p15:clr>
        </p15:guide>
        <p15:guide id="25" pos="2379">
          <p15:clr>
            <a:srgbClr val="FF00FF"/>
          </p15:clr>
        </p15:guide>
        <p15:guide id="26" pos="2576">
          <p15:clr>
            <a:srgbClr val="FF00FF"/>
          </p15:clr>
        </p15:guide>
        <p15:guide id="27" pos="2644">
          <p15:clr>
            <a:srgbClr val="FF00FF"/>
          </p15:clr>
        </p15:guide>
        <p15:guide id="28" pos="2849">
          <p15:clr>
            <a:srgbClr val="FF00FF"/>
          </p15:clr>
        </p15:guide>
        <p15:guide id="29" pos="3113">
          <p15:clr>
            <a:srgbClr val="FF00FF"/>
          </p15:clr>
        </p15:guide>
        <p15:guide id="30" pos="3174">
          <p15:clr>
            <a:srgbClr val="FF00FF"/>
          </p15:clr>
        </p15:guide>
        <p15:guide id="31" pos="3377">
          <p15:clr>
            <a:srgbClr val="FF00FF"/>
          </p15:clr>
        </p15:guide>
        <p15:guide id="32" pos="3437">
          <p15:clr>
            <a:srgbClr val="FF00FF"/>
          </p15:clr>
        </p15:guide>
        <p15:guide id="33" pos="3641">
          <p15:clr>
            <a:srgbClr val="FF00FF"/>
          </p15:clr>
        </p15:guide>
        <p15:guide id="34" pos="3700">
          <p15:clr>
            <a:srgbClr val="FF00FF"/>
          </p15:clr>
        </p15:guide>
        <p15:guide id="35" pos="3904">
          <p15:clr>
            <a:srgbClr val="FF00FF"/>
          </p15:clr>
        </p15:guide>
        <p15:guide id="36" pos="3963">
          <p15:clr>
            <a:srgbClr val="FF00FF"/>
          </p15:clr>
        </p15:guide>
        <p15:guide id="37" pos="4162">
          <p15:clr>
            <a:srgbClr val="FF00FF"/>
          </p15:clr>
        </p15:guide>
        <p15:guide id="38" pos="4230">
          <p15:clr>
            <a:srgbClr val="FF00FF"/>
          </p15:clr>
        </p15:guide>
        <p15:guide id="39" pos="4429">
          <p15:clr>
            <a:srgbClr val="FF00FF"/>
          </p15:clr>
        </p15:guide>
        <p15:guide id="40" pos="4490">
          <p15:clr>
            <a:srgbClr val="FF00FF"/>
          </p15:clr>
        </p15:guide>
        <p15:guide id="41" pos="4695">
          <p15:clr>
            <a:srgbClr val="FF00FF"/>
          </p15:clr>
        </p15:guide>
        <p15:guide id="42" pos="4754">
          <p15:clr>
            <a:srgbClr val="FF00FF"/>
          </p15:clr>
        </p15:guide>
        <p15:guide id="43" pos="4953">
          <p15:clr>
            <a:srgbClr val="FF00FF"/>
          </p15:clr>
        </p15:guide>
        <p15:guide id="44" pos="5017">
          <p15:clr>
            <a:srgbClr val="FF00FF"/>
          </p15:clr>
        </p15:guide>
        <p15:guide id="45" pos="5220">
          <p15:clr>
            <a:srgbClr val="FF00FF"/>
          </p15:clr>
        </p15:guide>
        <p15:guide id="46" pos="5286">
          <p15:clr>
            <a:srgbClr val="FF00FF"/>
          </p15:clr>
        </p15:guide>
        <p15:guide id="47" pos="2880">
          <p15:clr>
            <a:srgbClr val="00FF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F9EC8CF8-B2C1-FDCB-6052-1299393A5774}"/>
              </a:ext>
            </a:extLst>
          </p:cNvPr>
          <p:cNvSpPr/>
          <p:nvPr/>
        </p:nvSpPr>
        <p:spPr>
          <a:xfrm>
            <a:off x="37271" y="159578"/>
            <a:ext cx="6298925" cy="4852113"/>
          </a:xfrm>
          <a:prstGeom prst="homePlate">
            <a:avLst>
              <a:gd name="adj" fmla="val 21152"/>
            </a:avLst>
          </a:prstGeom>
          <a:blipFill dpi="0" rotWithShape="1">
            <a:blip r:embed="rId2">
              <a:extLst>
                <a:ext uri="{28A0092B-C50C-407E-A947-70E740481C1C}">
                  <a14:useLocalDpi xmlns:a14="http://schemas.microsoft.com/office/drawing/2010/main" val="0"/>
                </a:ext>
              </a:extLst>
            </a:blip>
            <a:srcRect/>
            <a:stretch>
              <a:fillRect/>
            </a:stretch>
          </a:blipFill>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Subtitle 2">
            <a:extLst>
              <a:ext uri="{FF2B5EF4-FFF2-40B4-BE49-F238E27FC236}">
                <a16:creationId xmlns:a16="http://schemas.microsoft.com/office/drawing/2014/main" id="{22D1973A-3B62-27D1-7878-C04D0E5D6CC7}"/>
              </a:ext>
            </a:extLst>
          </p:cNvPr>
          <p:cNvSpPr txBox="1">
            <a:spLocks/>
          </p:cNvSpPr>
          <p:nvPr/>
        </p:nvSpPr>
        <p:spPr>
          <a:xfrm>
            <a:off x="6692763" y="2978320"/>
            <a:ext cx="2049946" cy="1680648"/>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050" b="1">
                <a:solidFill>
                  <a:srgbClr val="080808"/>
                </a:solidFill>
                <a:latin typeface="+mj-lt"/>
                <a:cs typeface="Segoe UI" panose="020B0502040204020203" pitchFamily="34" charset="0"/>
              </a:rPr>
              <a:t>Team Members</a:t>
            </a:r>
          </a:p>
          <a:p>
            <a:r>
              <a:rPr lang="en-IN" sz="1050">
                <a:solidFill>
                  <a:srgbClr val="080808"/>
                </a:solidFill>
                <a:latin typeface="+mj-lt"/>
                <a:cs typeface="Segoe UI" panose="020B0502040204020203" pitchFamily="34" charset="0"/>
              </a:rPr>
              <a:t>Kexin Geng</a:t>
            </a:r>
          </a:p>
          <a:p>
            <a:r>
              <a:rPr lang="en-IN" sz="1050">
                <a:solidFill>
                  <a:srgbClr val="080808"/>
                </a:solidFill>
                <a:latin typeface="+mj-lt"/>
                <a:cs typeface="Segoe UI" panose="020B0502040204020203" pitchFamily="34" charset="0"/>
              </a:rPr>
              <a:t>Sahil Mehta</a:t>
            </a:r>
          </a:p>
          <a:p>
            <a:r>
              <a:rPr lang="en-IN" sz="1050">
                <a:solidFill>
                  <a:srgbClr val="080808"/>
                </a:solidFill>
                <a:latin typeface="+mj-lt"/>
                <a:cs typeface="Segoe UI" panose="020B0502040204020203" pitchFamily="34" charset="0"/>
              </a:rPr>
              <a:t>Sarthak Bairiganjan</a:t>
            </a:r>
          </a:p>
          <a:p>
            <a:r>
              <a:rPr lang="en-US" sz="1050">
                <a:solidFill>
                  <a:srgbClr val="080808"/>
                </a:solidFill>
                <a:latin typeface="+mj-lt"/>
                <a:cs typeface="Segoe UI" panose="020B0502040204020203" pitchFamily="34" charset="0"/>
              </a:rPr>
              <a:t>Lynda </a:t>
            </a:r>
            <a:r>
              <a:rPr lang="en-US" sz="1050" err="1">
                <a:solidFill>
                  <a:srgbClr val="080808"/>
                </a:solidFill>
                <a:latin typeface="+mj-lt"/>
                <a:cs typeface="Segoe UI" panose="020B0502040204020203" pitchFamily="34" charset="0"/>
              </a:rPr>
              <a:t>Jennith</a:t>
            </a:r>
            <a:r>
              <a:rPr lang="en-US" sz="1050">
                <a:solidFill>
                  <a:srgbClr val="080808"/>
                </a:solidFill>
                <a:latin typeface="+mj-lt"/>
                <a:cs typeface="Segoe UI" panose="020B0502040204020203" pitchFamily="34" charset="0"/>
              </a:rPr>
              <a:t> Vijayakumar</a:t>
            </a:r>
          </a:p>
          <a:p>
            <a:r>
              <a:rPr lang="en-US" sz="1050">
                <a:latin typeface="+mj-lt"/>
                <a:cs typeface="Segoe UI" panose="020B0502040204020203" pitchFamily="34" charset="0"/>
              </a:rPr>
              <a:t>Raja Shekher Reddy</a:t>
            </a:r>
          </a:p>
        </p:txBody>
      </p:sp>
      <p:grpSp>
        <p:nvGrpSpPr>
          <p:cNvPr id="7" name="Group 6">
            <a:extLst>
              <a:ext uri="{FF2B5EF4-FFF2-40B4-BE49-F238E27FC236}">
                <a16:creationId xmlns:a16="http://schemas.microsoft.com/office/drawing/2014/main" id="{FC905751-79D4-E27E-A6A7-EB310CE10F07}"/>
              </a:ext>
            </a:extLst>
          </p:cNvPr>
          <p:cNvGrpSpPr/>
          <p:nvPr/>
        </p:nvGrpSpPr>
        <p:grpSpPr>
          <a:xfrm>
            <a:off x="5996478" y="1172817"/>
            <a:ext cx="3140069" cy="1254934"/>
            <a:chOff x="7856152" y="384467"/>
            <a:chExt cx="4186759" cy="1103182"/>
          </a:xfrm>
        </p:grpSpPr>
        <p:sp>
          <p:nvSpPr>
            <p:cNvPr id="4" name="Title 1">
              <a:extLst>
                <a:ext uri="{FF2B5EF4-FFF2-40B4-BE49-F238E27FC236}">
                  <a16:creationId xmlns:a16="http://schemas.microsoft.com/office/drawing/2014/main" id="{BB579288-2173-0E63-9916-AA701D8576FB}"/>
                </a:ext>
              </a:extLst>
            </p:cNvPr>
            <p:cNvSpPr txBox="1">
              <a:spLocks/>
            </p:cNvSpPr>
            <p:nvPr/>
          </p:nvSpPr>
          <p:spPr>
            <a:xfrm>
              <a:off x="7856152" y="384467"/>
              <a:ext cx="4186759" cy="828109"/>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a:solidFill>
                    <a:srgbClr val="8C1D40"/>
                  </a:solidFill>
                  <a:cs typeface="Segoe UI" panose="020B0502040204020203" pitchFamily="34" charset="0"/>
                </a:rPr>
                <a:t>CIS 505 : </a:t>
              </a:r>
            </a:p>
            <a:p>
              <a:pPr algn="ctr"/>
              <a:r>
                <a:rPr lang="en-IN" sz="2000" b="1">
                  <a:solidFill>
                    <a:srgbClr val="8C1D40"/>
                  </a:solidFill>
                  <a:cs typeface="Segoe UI" panose="020B0502040204020203" pitchFamily="34" charset="0"/>
                </a:rPr>
                <a:t>TEAM ASSIGNMENT</a:t>
              </a:r>
              <a:endParaRPr lang="en-IN" sz="1400">
                <a:solidFill>
                  <a:srgbClr val="8C1D40"/>
                </a:solidFill>
                <a:cs typeface="Segoe UI" panose="020B0502040204020203" pitchFamily="34" charset="0"/>
              </a:endParaRPr>
            </a:p>
          </p:txBody>
        </p:sp>
        <p:sp>
          <p:nvSpPr>
            <p:cNvPr id="6" name="TextBox 5">
              <a:extLst>
                <a:ext uri="{FF2B5EF4-FFF2-40B4-BE49-F238E27FC236}">
                  <a16:creationId xmlns:a16="http://schemas.microsoft.com/office/drawing/2014/main" id="{71B67B15-D092-255B-103D-DED9439ECF9C}"/>
                </a:ext>
              </a:extLst>
            </p:cNvPr>
            <p:cNvSpPr txBox="1"/>
            <p:nvPr/>
          </p:nvSpPr>
          <p:spPr>
            <a:xfrm>
              <a:off x="8736496" y="1041227"/>
              <a:ext cx="2733262" cy="446422"/>
            </a:xfrm>
            <a:prstGeom prst="rect">
              <a:avLst/>
            </a:prstGeom>
            <a:noFill/>
          </p:spPr>
          <p:txBody>
            <a:bodyPr wrap="square" rtlCol="0">
              <a:spAutoFit/>
            </a:bodyPr>
            <a:lstStyle/>
            <a:p>
              <a:r>
                <a:rPr lang="en-IN" sz="1350">
                  <a:latin typeface="+mj-lt"/>
                  <a:cs typeface="Segoe UI" panose="020B0502040204020203" pitchFamily="34" charset="0"/>
                </a:rPr>
                <a:t>Team</a:t>
              </a:r>
              <a:r>
                <a:rPr lang="en-IN" sz="1350">
                  <a:solidFill>
                    <a:srgbClr val="080808"/>
                  </a:solidFill>
                  <a:latin typeface="+mj-lt"/>
                  <a:cs typeface="Segoe UI" panose="020B0502040204020203" pitchFamily="34" charset="0"/>
                </a:rPr>
                <a:t> – </a:t>
              </a:r>
              <a:r>
                <a:rPr lang="en-IN" sz="1350">
                  <a:solidFill>
                    <a:srgbClr val="8C1D40"/>
                  </a:solidFill>
                  <a:latin typeface="+mj-lt"/>
                  <a:cs typeface="Segoe UI" panose="020B0502040204020203" pitchFamily="34" charset="0"/>
                </a:rPr>
                <a:t>22193</a:t>
              </a:r>
              <a:br>
                <a:rPr lang="en-IN" sz="1350">
                  <a:solidFill>
                    <a:srgbClr val="080808"/>
                  </a:solidFill>
                  <a:latin typeface="+mj-lt"/>
                  <a:cs typeface="Segoe UI" panose="020B0502040204020203" pitchFamily="34" charset="0"/>
                </a:rPr>
              </a:br>
              <a:r>
                <a:rPr lang="en-IN" sz="1350">
                  <a:latin typeface="+mj-lt"/>
                  <a:cs typeface="Segoe UI" panose="020B0502040204020203" pitchFamily="34" charset="0"/>
                </a:rPr>
                <a:t>Name</a:t>
              </a:r>
              <a:r>
                <a:rPr lang="en-IN" sz="1350">
                  <a:solidFill>
                    <a:srgbClr val="080808"/>
                  </a:solidFill>
                  <a:latin typeface="+mj-lt"/>
                  <a:cs typeface="Segoe UI" panose="020B0502040204020203" pitchFamily="34" charset="0"/>
                </a:rPr>
                <a:t> – </a:t>
              </a:r>
              <a:r>
                <a:rPr lang="en-IN" sz="1350">
                  <a:solidFill>
                    <a:srgbClr val="8C1D40"/>
                  </a:solidFill>
                  <a:latin typeface="+mj-lt"/>
                  <a:cs typeface="Segoe UI" panose="020B0502040204020203" pitchFamily="34" charset="0"/>
                </a:rPr>
                <a:t>DATA LORDS</a:t>
              </a:r>
              <a:endParaRPr lang="en-US" sz="1050">
                <a:latin typeface="+mj-lt"/>
              </a:endParaRPr>
            </a:p>
          </p:txBody>
        </p:sp>
      </p:grpSp>
    </p:spTree>
    <p:extLst>
      <p:ext uri="{BB962C8B-B14F-4D97-AF65-F5344CB8AC3E}">
        <p14:creationId xmlns:p14="http://schemas.microsoft.com/office/powerpoint/2010/main" val="1028735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C549B2-7AB6-C289-D40C-20F92C54C120}"/>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OPERATOR VS AOS ANALYSIS</a:t>
            </a:r>
          </a:p>
        </p:txBody>
      </p:sp>
      <p:cxnSp>
        <p:nvCxnSpPr>
          <p:cNvPr id="3" name="Straight Connector 2">
            <a:extLst>
              <a:ext uri="{FF2B5EF4-FFF2-40B4-BE49-F238E27FC236}">
                <a16:creationId xmlns:a16="http://schemas.microsoft.com/office/drawing/2014/main" id="{69864562-6CB4-639E-A2B8-2A2EF7B07C6F}"/>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D71CBD-6D07-A110-544C-266F8322D6A2}"/>
              </a:ext>
            </a:extLst>
          </p:cNvPr>
          <p:cNvSpPr txBox="1"/>
          <p:nvPr/>
        </p:nvSpPr>
        <p:spPr>
          <a:xfrm>
            <a:off x="318252" y="715569"/>
            <a:ext cx="4169664" cy="3647152"/>
          </a:xfrm>
          <a:prstGeom prst="rect">
            <a:avLst/>
          </a:prstGeom>
          <a:noFill/>
        </p:spPr>
        <p:txBody>
          <a:bodyPr wrap="square" rtlCol="0">
            <a:spAutoFit/>
          </a:bodyPr>
          <a:lstStyle/>
          <a:p>
            <a:pPr marL="171450" indent="-171450">
              <a:buFont typeface="Arial" panose="020B0604020202020204" pitchFamily="34" charset="0"/>
              <a:buChar char="•"/>
            </a:pPr>
            <a:r>
              <a:rPr lang="en-US" sz="1100"/>
              <a:t>Objective is to analyze which operator suffers the most by comparing the AOS.</a:t>
            </a:r>
          </a:p>
          <a:p>
            <a:pPr marL="171450" indent="-171450">
              <a:buFont typeface="Arial" panose="020B0604020202020204" pitchFamily="34" charset="0"/>
              <a:buChar char="•"/>
            </a:pPr>
            <a:r>
              <a:rPr lang="en-US" sz="1100"/>
              <a:t>AOS stands for “</a:t>
            </a:r>
            <a:r>
              <a:rPr lang="en-US" sz="1100" b="1"/>
              <a:t>Aircraft Out Of Service</a:t>
            </a:r>
            <a:r>
              <a:rPr lang="en-US" sz="1100"/>
              <a:t>”.</a:t>
            </a:r>
          </a:p>
          <a:p>
            <a:pPr marL="171450" indent="-171450">
              <a:buFont typeface="Arial" panose="020B0604020202020204" pitchFamily="34" charset="0"/>
              <a:buChar char="•"/>
            </a:pPr>
            <a:r>
              <a:rPr lang="en-US" sz="1100"/>
              <a:t>The data being used to create the charts has AOS in “Hours”. Therefore, for high level synopsis we will see which operator’s spend </a:t>
            </a:r>
            <a:r>
              <a:rPr lang="en-US" sz="1100" b="1"/>
              <a:t>more than 5 days</a:t>
            </a:r>
            <a:r>
              <a:rPr lang="en-US" sz="1100"/>
              <a:t> on fixing an operator which is roughly more than 120 hours. </a:t>
            </a:r>
          </a:p>
          <a:p>
            <a:pPr marL="171450" indent="-171450">
              <a:buFont typeface="Arial" panose="020B0604020202020204" pitchFamily="34" charset="0"/>
              <a:buChar char="•"/>
            </a:pPr>
            <a:r>
              <a:rPr lang="en-US" sz="1100"/>
              <a:t>As we can observe, the size of the circle determines the number of days spent to fix the aircraft and top 4 operators that spent most time fixing are – </a:t>
            </a:r>
          </a:p>
          <a:p>
            <a:pPr marL="228600" lvl="2" indent="-228600">
              <a:buFont typeface="+mj-lt"/>
              <a:buAutoNum type="arabicPeriod"/>
            </a:pPr>
            <a:r>
              <a:rPr lang="en-US" sz="1100"/>
              <a:t>Gamma Charters (24 days)</a:t>
            </a:r>
          </a:p>
          <a:p>
            <a:pPr marL="228600" lvl="2" indent="-228600">
              <a:buFont typeface="+mj-lt"/>
              <a:buAutoNum type="arabicPeriod"/>
            </a:pPr>
            <a:r>
              <a:rPr lang="en-US" sz="1100"/>
              <a:t>NetJets (16 days)</a:t>
            </a:r>
          </a:p>
          <a:p>
            <a:pPr marL="228600" lvl="2" indent="-228600">
              <a:buFont typeface="+mj-lt"/>
              <a:buAutoNum type="arabicPeriod"/>
            </a:pPr>
            <a:r>
              <a:rPr lang="en-US" sz="1100"/>
              <a:t>Privately owned operator (13 days)</a:t>
            </a:r>
          </a:p>
          <a:p>
            <a:pPr marL="228600" lvl="2" indent="-228600">
              <a:buFont typeface="+mj-lt"/>
              <a:buAutoNum type="arabicPeriod"/>
            </a:pPr>
            <a:r>
              <a:rPr lang="en-US" sz="1100"/>
              <a:t>Business (8 days) </a:t>
            </a:r>
          </a:p>
          <a:p>
            <a:pPr marL="228600" lvl="2" indent="-228600">
              <a:buFont typeface="+mj-lt"/>
              <a:buAutoNum type="arabicPeriod"/>
            </a:pPr>
            <a:endParaRPr lang="en-US" sz="1100"/>
          </a:p>
          <a:p>
            <a:pPr lvl="2"/>
            <a:r>
              <a:rPr lang="en-US" sz="1100">
                <a:solidFill>
                  <a:srgbClr val="C00000"/>
                </a:solidFill>
              </a:rPr>
              <a:t>Recommendations:</a:t>
            </a:r>
          </a:p>
          <a:p>
            <a:pPr marL="171450" lvl="2" indent="-171450">
              <a:buFont typeface="Arial" panose="020B0604020202020204" pitchFamily="34" charset="0"/>
              <a:buChar char="•"/>
            </a:pPr>
            <a:r>
              <a:rPr lang="en-US" sz="1100"/>
              <a:t>These 4 operators should fix their maintenance system and try to implement support as other airlines like “Delta Air Lines” because their fixing time is less than 3 days. </a:t>
            </a:r>
          </a:p>
          <a:p>
            <a:pPr marL="228600" lvl="2" indent="-228600">
              <a:buFont typeface="+mj-lt"/>
              <a:buAutoNum type="arabicPeriod"/>
            </a:pPr>
            <a:endParaRPr lang="en-US" sz="1100"/>
          </a:p>
          <a:p>
            <a:pPr marL="228600" lvl="2" indent="-228600">
              <a:buFont typeface="+mj-lt"/>
              <a:buAutoNum type="arabicPeriod"/>
            </a:pPr>
            <a:endParaRPr lang="en-US" sz="1100"/>
          </a:p>
        </p:txBody>
      </p:sp>
      <p:pic>
        <p:nvPicPr>
          <p:cNvPr id="7" name="Picture 6">
            <a:extLst>
              <a:ext uri="{FF2B5EF4-FFF2-40B4-BE49-F238E27FC236}">
                <a16:creationId xmlns:a16="http://schemas.microsoft.com/office/drawing/2014/main" id="{448DCAF4-3849-6C78-990D-E80FC3D2B3C4}"/>
              </a:ext>
            </a:extLst>
          </p:cNvPr>
          <p:cNvPicPr>
            <a:picLocks noChangeAspect="1"/>
          </p:cNvPicPr>
          <p:nvPr/>
        </p:nvPicPr>
        <p:blipFill>
          <a:blip r:embed="rId2"/>
          <a:stretch>
            <a:fillRect/>
          </a:stretch>
        </p:blipFill>
        <p:spPr>
          <a:xfrm>
            <a:off x="4413521" y="715569"/>
            <a:ext cx="4166453" cy="3876528"/>
          </a:xfrm>
          <a:prstGeom prst="rect">
            <a:avLst/>
          </a:prstGeom>
        </p:spPr>
      </p:pic>
    </p:spTree>
    <p:extLst>
      <p:ext uri="{BB962C8B-B14F-4D97-AF65-F5344CB8AC3E}">
        <p14:creationId xmlns:p14="http://schemas.microsoft.com/office/powerpoint/2010/main" val="145636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C549B2-7AB6-C289-D40C-20F92C54C120}"/>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STATE VS PHASE OF FLIGHT ANALYSIS</a:t>
            </a:r>
          </a:p>
        </p:txBody>
      </p:sp>
      <p:cxnSp>
        <p:nvCxnSpPr>
          <p:cNvPr id="3" name="Straight Connector 2">
            <a:extLst>
              <a:ext uri="{FF2B5EF4-FFF2-40B4-BE49-F238E27FC236}">
                <a16:creationId xmlns:a16="http://schemas.microsoft.com/office/drawing/2014/main" id="{69864562-6CB4-639E-A2B8-2A2EF7B07C6F}"/>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D71CBD-6D07-A110-544C-266F8322D6A2}"/>
              </a:ext>
            </a:extLst>
          </p:cNvPr>
          <p:cNvSpPr txBox="1"/>
          <p:nvPr/>
        </p:nvSpPr>
        <p:spPr>
          <a:xfrm>
            <a:off x="318252" y="715569"/>
            <a:ext cx="3597765" cy="3816429"/>
          </a:xfrm>
          <a:prstGeom prst="rect">
            <a:avLst/>
          </a:prstGeom>
          <a:noFill/>
        </p:spPr>
        <p:txBody>
          <a:bodyPr wrap="square" rtlCol="0">
            <a:spAutoFit/>
          </a:bodyPr>
          <a:lstStyle/>
          <a:p>
            <a:pPr marL="171450" indent="-171450">
              <a:buFont typeface="Arial" panose="020B0604020202020204" pitchFamily="34" charset="0"/>
              <a:buChar char="•"/>
            </a:pPr>
            <a:r>
              <a:rPr lang="en-US" sz="1100"/>
              <a:t>We are trying to figure out which Phase of flight is affected most in particular states. </a:t>
            </a:r>
          </a:p>
          <a:p>
            <a:pPr marL="171450" indent="-171450">
              <a:buFont typeface="Arial" panose="020B0604020202020204" pitchFamily="34" charset="0"/>
              <a:buChar char="•"/>
            </a:pPr>
            <a:r>
              <a:rPr lang="en-US" sz="1100"/>
              <a:t>There are </a:t>
            </a:r>
            <a:r>
              <a:rPr lang="en-US" sz="1100" b="1"/>
              <a:t>three phases</a:t>
            </a:r>
            <a:r>
              <a:rPr lang="en-US" sz="1100"/>
              <a:t> of flight that are being mostly effected by bird strike: </a:t>
            </a:r>
          </a:p>
          <a:p>
            <a:endParaRPr lang="en-US" sz="1100"/>
          </a:p>
          <a:p>
            <a:pPr marL="228600" lvl="4" indent="-228600">
              <a:buFont typeface="+mj-lt"/>
              <a:buAutoNum type="arabicPeriod"/>
            </a:pPr>
            <a:r>
              <a:rPr lang="en-US" sz="1100"/>
              <a:t>Approach </a:t>
            </a:r>
          </a:p>
          <a:p>
            <a:pPr marL="228600" lvl="4" indent="-228600">
              <a:buFont typeface="+mj-lt"/>
              <a:buAutoNum type="arabicPeriod"/>
            </a:pPr>
            <a:r>
              <a:rPr lang="en-US" sz="1100"/>
              <a:t>Landing Roll</a:t>
            </a:r>
          </a:p>
          <a:p>
            <a:pPr marL="228600" lvl="4" indent="-228600">
              <a:buFont typeface="+mj-lt"/>
              <a:buAutoNum type="arabicPeriod"/>
            </a:pPr>
            <a:r>
              <a:rPr lang="en-US" sz="1100"/>
              <a:t>Take-Off Run</a:t>
            </a:r>
          </a:p>
          <a:p>
            <a:pPr marL="228600" lvl="4" indent="-228600">
              <a:buFont typeface="+mj-lt"/>
              <a:buAutoNum type="arabicPeriod"/>
            </a:pPr>
            <a:endParaRPr lang="en-US" sz="1100"/>
          </a:p>
          <a:p>
            <a:pPr marL="228600" lvl="4" indent="-228600">
              <a:buFont typeface="Arial" panose="020B0604020202020204" pitchFamily="34" charset="0"/>
              <a:buChar char="•"/>
            </a:pPr>
            <a:r>
              <a:rPr lang="en-US" sz="1100"/>
              <a:t>When we toggle in “Summary” dashboard to “</a:t>
            </a:r>
            <a:r>
              <a:rPr lang="en-US" sz="1100" b="1"/>
              <a:t>Approach</a:t>
            </a:r>
            <a:r>
              <a:rPr lang="en-US" sz="1100"/>
              <a:t>” we can see state “</a:t>
            </a:r>
            <a:r>
              <a:rPr lang="en-US" sz="1100" b="1"/>
              <a:t>Texas</a:t>
            </a:r>
            <a:r>
              <a:rPr lang="en-US" sz="1100"/>
              <a:t>” is effected the </a:t>
            </a:r>
            <a:r>
              <a:rPr lang="en-US" sz="1100" b="1"/>
              <a:t>worst</a:t>
            </a:r>
            <a:r>
              <a:rPr lang="en-US" sz="1100"/>
              <a:t>.</a:t>
            </a:r>
          </a:p>
          <a:p>
            <a:pPr marL="228600" lvl="4" indent="-228600">
              <a:buFont typeface="Arial" panose="020B0604020202020204" pitchFamily="34" charset="0"/>
              <a:buChar char="•"/>
            </a:pPr>
            <a:r>
              <a:rPr lang="en-US" sz="1100" b="1"/>
              <a:t>Florida</a:t>
            </a:r>
            <a:r>
              <a:rPr lang="en-US" sz="1100"/>
              <a:t> is adversely effected by birdstrike when aircrafts are in “</a:t>
            </a:r>
            <a:r>
              <a:rPr lang="en-US" sz="1100" b="1"/>
              <a:t>Landing Roll</a:t>
            </a:r>
            <a:r>
              <a:rPr lang="en-US" sz="1100"/>
              <a:t>” phase.</a:t>
            </a:r>
          </a:p>
          <a:p>
            <a:pPr marL="228600" lvl="4" indent="-228600">
              <a:buFont typeface="Arial" panose="020B0604020202020204" pitchFamily="34" charset="0"/>
              <a:buChar char="•"/>
            </a:pPr>
            <a:r>
              <a:rPr lang="en-US" sz="1100"/>
              <a:t>Again, Florida is effected when the plane is completing it’s “</a:t>
            </a:r>
            <a:r>
              <a:rPr lang="en-US" sz="1100" b="1"/>
              <a:t>Take-Off</a:t>
            </a:r>
            <a:r>
              <a:rPr lang="en-US" sz="1100"/>
              <a:t>” Run phase.</a:t>
            </a:r>
          </a:p>
          <a:p>
            <a:pPr marL="228600" lvl="4" indent="-228600">
              <a:buFont typeface="Arial" panose="020B0604020202020204" pitchFamily="34" charset="0"/>
              <a:buChar char="•"/>
            </a:pPr>
            <a:endParaRPr lang="en-US" sz="1100"/>
          </a:p>
          <a:p>
            <a:pPr lvl="4"/>
            <a:r>
              <a:rPr lang="en-US" sz="1100">
                <a:solidFill>
                  <a:srgbClr val="C00000"/>
                </a:solidFill>
              </a:rPr>
              <a:t>Recommendations:</a:t>
            </a:r>
          </a:p>
          <a:p>
            <a:pPr marL="171450" lvl="4" indent="-171450">
              <a:buFont typeface="Arial" panose="020B0604020202020204" pitchFamily="34" charset="0"/>
              <a:buChar char="•"/>
            </a:pPr>
            <a:r>
              <a:rPr lang="en-US" sz="1100"/>
              <a:t>Business should prioritize on the above states and fix these phases of flight because they suffer the most.</a:t>
            </a:r>
          </a:p>
          <a:p>
            <a:pPr marL="228600" lvl="2" indent="-228600">
              <a:buFont typeface="+mj-lt"/>
              <a:buAutoNum type="arabicPeriod"/>
            </a:pPr>
            <a:endParaRPr lang="en-US" sz="1100"/>
          </a:p>
        </p:txBody>
      </p:sp>
      <p:pic>
        <p:nvPicPr>
          <p:cNvPr id="10" name="Picture 9">
            <a:extLst>
              <a:ext uri="{FF2B5EF4-FFF2-40B4-BE49-F238E27FC236}">
                <a16:creationId xmlns:a16="http://schemas.microsoft.com/office/drawing/2014/main" id="{4C57B399-8D7F-2D6F-ABF3-FC2A3291CC4A}"/>
              </a:ext>
            </a:extLst>
          </p:cNvPr>
          <p:cNvPicPr>
            <a:picLocks noChangeAspect="1"/>
          </p:cNvPicPr>
          <p:nvPr/>
        </p:nvPicPr>
        <p:blipFill>
          <a:blip r:embed="rId2"/>
          <a:stretch>
            <a:fillRect/>
          </a:stretch>
        </p:blipFill>
        <p:spPr>
          <a:xfrm>
            <a:off x="5057015" y="1098180"/>
            <a:ext cx="3164649" cy="1769705"/>
          </a:xfrm>
          <a:prstGeom prst="rect">
            <a:avLst/>
          </a:prstGeom>
        </p:spPr>
      </p:pic>
      <p:pic>
        <p:nvPicPr>
          <p:cNvPr id="12" name="Picture 11">
            <a:extLst>
              <a:ext uri="{FF2B5EF4-FFF2-40B4-BE49-F238E27FC236}">
                <a16:creationId xmlns:a16="http://schemas.microsoft.com/office/drawing/2014/main" id="{D0B728C8-6240-51D4-BE7D-92A03B363225}"/>
              </a:ext>
            </a:extLst>
          </p:cNvPr>
          <p:cNvPicPr>
            <a:picLocks noChangeAspect="1"/>
          </p:cNvPicPr>
          <p:nvPr/>
        </p:nvPicPr>
        <p:blipFill>
          <a:blip r:embed="rId3"/>
          <a:stretch>
            <a:fillRect/>
          </a:stretch>
        </p:blipFill>
        <p:spPr>
          <a:xfrm>
            <a:off x="5057015" y="3087607"/>
            <a:ext cx="3193085" cy="1773936"/>
          </a:xfrm>
          <a:prstGeom prst="rect">
            <a:avLst/>
          </a:prstGeom>
        </p:spPr>
      </p:pic>
      <p:sp>
        <p:nvSpPr>
          <p:cNvPr id="13" name="TextBox 12">
            <a:extLst>
              <a:ext uri="{FF2B5EF4-FFF2-40B4-BE49-F238E27FC236}">
                <a16:creationId xmlns:a16="http://schemas.microsoft.com/office/drawing/2014/main" id="{D26DCCC3-E631-3DCD-44C5-879155EF5F35}"/>
              </a:ext>
            </a:extLst>
          </p:cNvPr>
          <p:cNvSpPr txBox="1"/>
          <p:nvPr/>
        </p:nvSpPr>
        <p:spPr>
          <a:xfrm>
            <a:off x="5057015" y="779742"/>
            <a:ext cx="3193085" cy="261610"/>
          </a:xfrm>
          <a:prstGeom prst="rect">
            <a:avLst/>
          </a:prstGeom>
          <a:noFill/>
        </p:spPr>
        <p:txBody>
          <a:bodyPr wrap="square" rtlCol="0">
            <a:spAutoFit/>
          </a:bodyPr>
          <a:lstStyle/>
          <a:p>
            <a:r>
              <a:rPr lang="en-US" sz="1050">
                <a:solidFill>
                  <a:schemeClr val="accent2"/>
                </a:solidFill>
              </a:rPr>
              <a:t>Incidents by State - Approach</a:t>
            </a:r>
          </a:p>
        </p:txBody>
      </p:sp>
      <p:sp>
        <p:nvSpPr>
          <p:cNvPr id="14" name="TextBox 13">
            <a:extLst>
              <a:ext uri="{FF2B5EF4-FFF2-40B4-BE49-F238E27FC236}">
                <a16:creationId xmlns:a16="http://schemas.microsoft.com/office/drawing/2014/main" id="{09140756-090A-E725-5AB0-237C6E92F6E9}"/>
              </a:ext>
            </a:extLst>
          </p:cNvPr>
          <p:cNvSpPr txBox="1"/>
          <p:nvPr/>
        </p:nvSpPr>
        <p:spPr>
          <a:xfrm>
            <a:off x="5057015" y="2867885"/>
            <a:ext cx="3193085" cy="261610"/>
          </a:xfrm>
          <a:prstGeom prst="rect">
            <a:avLst/>
          </a:prstGeom>
          <a:noFill/>
        </p:spPr>
        <p:txBody>
          <a:bodyPr wrap="square" rtlCol="0">
            <a:spAutoFit/>
          </a:bodyPr>
          <a:lstStyle/>
          <a:p>
            <a:r>
              <a:rPr lang="en-US" sz="1050">
                <a:solidFill>
                  <a:schemeClr val="accent2"/>
                </a:solidFill>
              </a:rPr>
              <a:t>Incidents by State – Landing Roll</a:t>
            </a:r>
          </a:p>
        </p:txBody>
      </p:sp>
    </p:spTree>
    <p:extLst>
      <p:ext uri="{BB962C8B-B14F-4D97-AF65-F5344CB8AC3E}">
        <p14:creationId xmlns:p14="http://schemas.microsoft.com/office/powerpoint/2010/main" val="249044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832F6B-C706-EC3A-3CD8-CDD8614E933D}"/>
              </a:ext>
            </a:extLst>
          </p:cNvPr>
          <p:cNvSpPr txBox="1"/>
          <p:nvPr/>
        </p:nvSpPr>
        <p:spPr>
          <a:xfrm>
            <a:off x="0" y="1665057"/>
            <a:ext cx="9144000" cy="461665"/>
          </a:xfrm>
          <a:prstGeom prst="rect">
            <a:avLst/>
          </a:prstGeom>
          <a:noFill/>
        </p:spPr>
        <p:txBody>
          <a:bodyPr wrap="square" rtlCol="0">
            <a:spAutoFit/>
          </a:bodyPr>
          <a:lstStyle/>
          <a:p>
            <a:pPr algn="ctr"/>
            <a:r>
              <a:rPr lang="en-IN" sz="2400">
                <a:solidFill>
                  <a:schemeClr val="accent2"/>
                </a:solidFill>
                <a:latin typeface="Arial" panose="020B0604020202020204" pitchFamily="34" charset="0"/>
                <a:cs typeface="Arial" panose="020B0604020202020204" pitchFamily="34" charset="0"/>
              </a:rPr>
              <a:t>DASHBOARD SCREENSHOTS</a:t>
            </a:r>
          </a:p>
        </p:txBody>
      </p:sp>
    </p:spTree>
    <p:extLst>
      <p:ext uri="{BB962C8B-B14F-4D97-AF65-F5344CB8AC3E}">
        <p14:creationId xmlns:p14="http://schemas.microsoft.com/office/powerpoint/2010/main" val="269699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F2BDC-92D8-CDD3-14BD-DBFE1F82854F}"/>
              </a:ext>
            </a:extLst>
          </p:cNvPr>
          <p:cNvPicPr>
            <a:picLocks noChangeAspect="1"/>
          </p:cNvPicPr>
          <p:nvPr/>
        </p:nvPicPr>
        <p:blipFill>
          <a:blip r:embed="rId2"/>
          <a:stretch>
            <a:fillRect/>
          </a:stretch>
        </p:blipFill>
        <p:spPr>
          <a:xfrm>
            <a:off x="0" y="416311"/>
            <a:ext cx="9144000" cy="4506154"/>
          </a:xfrm>
          <a:prstGeom prst="rect">
            <a:avLst/>
          </a:prstGeom>
        </p:spPr>
      </p:pic>
    </p:spTree>
    <p:extLst>
      <p:ext uri="{BB962C8B-B14F-4D97-AF65-F5344CB8AC3E}">
        <p14:creationId xmlns:p14="http://schemas.microsoft.com/office/powerpoint/2010/main" val="401253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030B4-56E3-52C6-5EE4-AF1255C8FA26}"/>
              </a:ext>
            </a:extLst>
          </p:cNvPr>
          <p:cNvPicPr>
            <a:picLocks noChangeAspect="1"/>
          </p:cNvPicPr>
          <p:nvPr/>
        </p:nvPicPr>
        <p:blipFill>
          <a:blip r:embed="rId2"/>
          <a:stretch>
            <a:fillRect/>
          </a:stretch>
        </p:blipFill>
        <p:spPr>
          <a:xfrm>
            <a:off x="0" y="410586"/>
            <a:ext cx="9144000" cy="4511879"/>
          </a:xfrm>
          <a:prstGeom prst="rect">
            <a:avLst/>
          </a:prstGeom>
        </p:spPr>
      </p:pic>
    </p:spTree>
    <p:extLst>
      <p:ext uri="{BB962C8B-B14F-4D97-AF65-F5344CB8AC3E}">
        <p14:creationId xmlns:p14="http://schemas.microsoft.com/office/powerpoint/2010/main" val="410749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C549B2-7AB6-C289-D40C-20F92C54C120}"/>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BUSINESS OVERVIEW</a:t>
            </a:r>
          </a:p>
        </p:txBody>
      </p:sp>
      <p:cxnSp>
        <p:nvCxnSpPr>
          <p:cNvPr id="3" name="Straight Connector 2">
            <a:extLst>
              <a:ext uri="{FF2B5EF4-FFF2-40B4-BE49-F238E27FC236}">
                <a16:creationId xmlns:a16="http://schemas.microsoft.com/office/drawing/2014/main" id="{69864562-6CB4-639E-A2B8-2A2EF7B07C6F}"/>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4DB9AF5-B643-A829-0546-84F2A01ACA39}"/>
              </a:ext>
            </a:extLst>
          </p:cNvPr>
          <p:cNvSpPr/>
          <p:nvPr/>
        </p:nvSpPr>
        <p:spPr>
          <a:xfrm>
            <a:off x="332629" y="696983"/>
            <a:ext cx="8436058" cy="1363653"/>
          </a:xfrm>
          <a:prstGeom prst="rect">
            <a:avLst/>
          </a:prstGeom>
          <a:noFill/>
          <a:ln w="63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C5FB9CF-99C1-2C5D-8432-91361784C3E6}"/>
              </a:ext>
            </a:extLst>
          </p:cNvPr>
          <p:cNvSpPr/>
          <p:nvPr/>
        </p:nvSpPr>
        <p:spPr>
          <a:xfrm>
            <a:off x="332628" y="696983"/>
            <a:ext cx="8436057" cy="380999"/>
          </a:xfrm>
          <a:prstGeom prst="rect">
            <a:avLst/>
          </a:prstGeom>
          <a:solidFill>
            <a:schemeClr val="accent2"/>
          </a:solidFill>
          <a:ln w="12700" cap="flat" cmpd="sng" algn="ctr">
            <a:solidFill>
              <a:schemeClr val="accent2"/>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Background, Objective</a:t>
            </a:r>
          </a:p>
        </p:txBody>
      </p:sp>
      <p:sp>
        <p:nvSpPr>
          <p:cNvPr id="10" name="TextBox 9">
            <a:extLst>
              <a:ext uri="{FF2B5EF4-FFF2-40B4-BE49-F238E27FC236}">
                <a16:creationId xmlns:a16="http://schemas.microsoft.com/office/drawing/2014/main" id="{D262E41F-F04D-1927-E138-28640A805898}"/>
              </a:ext>
            </a:extLst>
          </p:cNvPr>
          <p:cNvSpPr txBox="1"/>
          <p:nvPr/>
        </p:nvSpPr>
        <p:spPr>
          <a:xfrm>
            <a:off x="379518" y="1115293"/>
            <a:ext cx="8307282" cy="769441"/>
          </a:xfrm>
          <a:prstGeom prst="rect">
            <a:avLst/>
          </a:prstGeom>
          <a:noFill/>
        </p:spPr>
        <p:txBody>
          <a:bodyPr wrap="square" rtlCol="0">
            <a:spAutoFit/>
          </a:bodyPr>
          <a:lstStyle/>
          <a:p>
            <a:pPr marL="171450" indent="-171450">
              <a:buClrTx/>
              <a:buFont typeface="Wingdings" panose="05000000000000000000" pitchFamily="2" charset="2"/>
              <a:buChar char="§"/>
            </a:pPr>
            <a:r>
              <a:rPr lang="en-US" sz="1100" kern="1200">
                <a:solidFill>
                  <a:prstClr val="black"/>
                </a:solidFill>
                <a:latin typeface="Arial" panose="020B0604020202020204" pitchFamily="34" charset="0"/>
                <a:ea typeface="+mn-ea"/>
                <a:cs typeface="Arial" panose="020B0604020202020204" pitchFamily="34" charset="0"/>
              </a:rPr>
              <a:t>Birds strikes with aircraft are increasing in the United States. The incidents have big safety and financial impact on society and airlines. It is said that Bird and other wildlife strikes to aircraft cause an estimated $900+ million in damage to U.S. civil and military aircraft annually. Therefore, it is necessary to figure out the main factors that related to the bird strikes based on the data we have.</a:t>
            </a:r>
            <a:endParaRPr lang="en-IN" sz="1100" kern="1200">
              <a:solidFill>
                <a:prstClr val="black"/>
              </a:solidFill>
              <a:latin typeface="Arial" panose="020B0604020202020204" pitchFamily="34" charset="0"/>
              <a:ea typeface="+mn-ea"/>
              <a:cs typeface="Arial" panose="020B0604020202020204" pitchFamily="34" charset="0"/>
            </a:endParaRPr>
          </a:p>
        </p:txBody>
      </p:sp>
      <p:sp>
        <p:nvSpPr>
          <p:cNvPr id="13" name="Rectangle 12">
            <a:extLst>
              <a:ext uri="{FF2B5EF4-FFF2-40B4-BE49-F238E27FC236}">
                <a16:creationId xmlns:a16="http://schemas.microsoft.com/office/drawing/2014/main" id="{408C5EEA-4004-07FF-D5F5-2DB9DF3FF3EC}"/>
              </a:ext>
            </a:extLst>
          </p:cNvPr>
          <p:cNvSpPr/>
          <p:nvPr/>
        </p:nvSpPr>
        <p:spPr>
          <a:xfrm>
            <a:off x="332627" y="2111459"/>
            <a:ext cx="8436057" cy="2195496"/>
          </a:xfrm>
          <a:prstGeom prst="rect">
            <a:avLst/>
          </a:prstGeom>
          <a:noFill/>
          <a:ln w="63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959E009-FB50-BACD-8128-F53CF309B0AD}"/>
              </a:ext>
            </a:extLst>
          </p:cNvPr>
          <p:cNvSpPr/>
          <p:nvPr/>
        </p:nvSpPr>
        <p:spPr>
          <a:xfrm>
            <a:off x="332627" y="2111458"/>
            <a:ext cx="8436057" cy="384048"/>
          </a:xfrm>
          <a:prstGeom prst="rect">
            <a:avLst/>
          </a:prstGeom>
          <a:solidFill>
            <a:schemeClr val="accent2"/>
          </a:solidFill>
          <a:ln w="12700" cap="flat" cmpd="sng" algn="ctr">
            <a:solidFill>
              <a:schemeClr val="accent2"/>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IN" sz="1600" kern="1200">
                <a:solidFill>
                  <a:schemeClr val="bg1"/>
                </a:solidFill>
                <a:latin typeface="Calibri" panose="020F0502020204030204"/>
                <a:ea typeface="+mn-ea"/>
                <a:cs typeface="Arial" panose="020B0604020202020204" pitchFamily="34" charset="0"/>
              </a:rPr>
              <a:t>Business Requirements</a:t>
            </a:r>
            <a:endParaRPr kumimoji="0" lang="en-IN" sz="1600" b="0"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endParaRPr>
          </a:p>
        </p:txBody>
      </p:sp>
      <p:sp>
        <p:nvSpPr>
          <p:cNvPr id="15" name="TextBox 14">
            <a:extLst>
              <a:ext uri="{FF2B5EF4-FFF2-40B4-BE49-F238E27FC236}">
                <a16:creationId xmlns:a16="http://schemas.microsoft.com/office/drawing/2014/main" id="{65CD4A24-D187-2DD0-B397-89DCDCF94F77}"/>
              </a:ext>
            </a:extLst>
          </p:cNvPr>
          <p:cNvSpPr txBox="1"/>
          <p:nvPr/>
        </p:nvSpPr>
        <p:spPr>
          <a:xfrm>
            <a:off x="360411" y="2574076"/>
            <a:ext cx="4105574" cy="1529586"/>
          </a:xfrm>
          <a:prstGeom prst="rect">
            <a:avLst/>
          </a:prstGeom>
          <a:noFill/>
        </p:spPr>
        <p:txBody>
          <a:bodyPr wrap="square" rtlCol="0">
            <a:spAutoFit/>
          </a:bodyPr>
          <a:lstStyle/>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Is the reported number of bird strikes increasing or decreasing?</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When do most accidents happen? What time of day is it?</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Is the weather and sky a factor in the bird strike accident?</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Location where bird strikes are more common?</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Are the accidents caused by specific birds? At what altitude do the accidents occur?</a:t>
            </a:r>
          </a:p>
          <a:p>
            <a:pPr>
              <a:buClrTx/>
            </a:pPr>
            <a:endParaRPr lang="en-IN" sz="1100" kern="1200">
              <a:solidFill>
                <a:prstClr val="black"/>
              </a:solidFill>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9EB14DD6-6626-07EE-239F-9F5DF7296C16}"/>
              </a:ext>
            </a:extLst>
          </p:cNvPr>
          <p:cNvSpPr txBox="1"/>
          <p:nvPr/>
        </p:nvSpPr>
        <p:spPr>
          <a:xfrm>
            <a:off x="4528223" y="2580702"/>
            <a:ext cx="4105574" cy="1994457"/>
          </a:xfrm>
          <a:prstGeom prst="rect">
            <a:avLst/>
          </a:prstGeom>
          <a:noFill/>
        </p:spPr>
        <p:txBody>
          <a:bodyPr wrap="square" rtlCol="0">
            <a:spAutoFit/>
          </a:bodyPr>
          <a:lstStyle/>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During which stage of the journey do accidents occur?</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Cost analysis due to bird strike damage</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Which operator is spending the most out of service hours on an aircraft?</a:t>
            </a:r>
          </a:p>
          <a:p>
            <a:pPr marL="342900" marR="0" lvl="0" indent="-3429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SimSun" panose="02010600030101010101" pitchFamily="2" charset="-122"/>
                <a:cs typeface="Times New Roman" panose="02020603050405020304" pitchFamily="18" charset="0"/>
              </a:rPr>
              <a:t>Analyzing which state is most vulnerable during different phases of flight?</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SimSun" panose="02010600030101010101" pitchFamily="2" charset="-122"/>
                <a:cs typeface="Times New Roman" panose="02020603050405020304" pitchFamily="18" charset="0"/>
              </a:rPr>
              <a:t>Approach</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SimSun" panose="02010600030101010101" pitchFamily="2" charset="-122"/>
                <a:cs typeface="Times New Roman" panose="02020603050405020304" pitchFamily="18" charset="0"/>
              </a:rPr>
              <a:t>Landing Roll</a:t>
            </a:r>
          </a:p>
          <a:p>
            <a:pPr marL="742950" marR="0" lvl="1" indent="-285750">
              <a:lnSpc>
                <a:spcPct val="107000"/>
              </a:lnSpc>
              <a:spcBef>
                <a:spcPts val="0"/>
              </a:spcBef>
              <a:spcAft>
                <a:spcPts val="800"/>
              </a:spcAft>
              <a:buFont typeface="Courier New" panose="02070309020205020404" pitchFamily="49" charset="0"/>
              <a:buChar char="o"/>
            </a:pPr>
            <a:r>
              <a:rPr lang="en-US" sz="1100">
                <a:effectLst/>
                <a:latin typeface="Calibri" panose="020F0502020204030204" pitchFamily="34" charset="0"/>
                <a:ea typeface="SimSun" panose="02010600030101010101" pitchFamily="2" charset="-122"/>
                <a:cs typeface="Times New Roman" panose="02020603050405020304" pitchFamily="18" charset="0"/>
              </a:rPr>
              <a:t>Take of Run</a:t>
            </a:r>
          </a:p>
          <a:p>
            <a:pPr>
              <a:buClrTx/>
            </a:pPr>
            <a:endParaRPr lang="en-IN" sz="1100" kern="120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055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C549B2-7AB6-C289-D40C-20F92C54C120}"/>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INCIDENTS OVER TIME</a:t>
            </a:r>
          </a:p>
        </p:txBody>
      </p:sp>
      <p:cxnSp>
        <p:nvCxnSpPr>
          <p:cNvPr id="3" name="Straight Connector 2">
            <a:extLst>
              <a:ext uri="{FF2B5EF4-FFF2-40B4-BE49-F238E27FC236}">
                <a16:creationId xmlns:a16="http://schemas.microsoft.com/office/drawing/2014/main" id="{69864562-6CB4-639E-A2B8-2A2EF7B07C6F}"/>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F33907D-D812-9515-CC0C-C0F1311DAF24}"/>
              </a:ext>
            </a:extLst>
          </p:cNvPr>
          <p:cNvPicPr>
            <a:picLocks noChangeAspect="1"/>
          </p:cNvPicPr>
          <p:nvPr/>
        </p:nvPicPr>
        <p:blipFill>
          <a:blip r:embed="rId2"/>
          <a:stretch>
            <a:fillRect/>
          </a:stretch>
        </p:blipFill>
        <p:spPr>
          <a:xfrm>
            <a:off x="2357976" y="719094"/>
            <a:ext cx="6336362" cy="3864387"/>
          </a:xfrm>
          <a:prstGeom prst="rect">
            <a:avLst/>
          </a:prstGeom>
        </p:spPr>
      </p:pic>
      <p:sp>
        <p:nvSpPr>
          <p:cNvPr id="6" name="TextBox 5">
            <a:extLst>
              <a:ext uri="{FF2B5EF4-FFF2-40B4-BE49-F238E27FC236}">
                <a16:creationId xmlns:a16="http://schemas.microsoft.com/office/drawing/2014/main" id="{A6D71CBD-6D07-A110-544C-266F8322D6A2}"/>
              </a:ext>
            </a:extLst>
          </p:cNvPr>
          <p:cNvSpPr txBox="1"/>
          <p:nvPr/>
        </p:nvSpPr>
        <p:spPr>
          <a:xfrm>
            <a:off x="318254" y="1473159"/>
            <a:ext cx="1980998" cy="2462213"/>
          </a:xfrm>
          <a:prstGeom prst="rect">
            <a:avLst/>
          </a:prstGeom>
          <a:noFill/>
        </p:spPr>
        <p:txBody>
          <a:bodyPr wrap="square" rtlCol="0">
            <a:spAutoFit/>
          </a:bodyPr>
          <a:lstStyle/>
          <a:p>
            <a:pPr marL="171450" indent="-171450">
              <a:buFont typeface="Arial" panose="020B0604020202020204" pitchFamily="34" charset="0"/>
              <a:buChar char="•"/>
            </a:pPr>
            <a:r>
              <a:rPr lang="en-US" sz="1100"/>
              <a:t>In 2021, there was an </a:t>
            </a:r>
            <a:r>
              <a:rPr lang="en-US" sz="1100" b="1"/>
              <a:t>increase in bird strike cases by 34% </a:t>
            </a:r>
            <a:r>
              <a:rPr lang="en-US" sz="1100"/>
              <a:t>compared to previous year.</a:t>
            </a:r>
          </a:p>
          <a:p>
            <a:pPr marL="171450" indent="-171450">
              <a:buFont typeface="Arial" panose="020B0604020202020204" pitchFamily="34" charset="0"/>
              <a:buChar char="•"/>
            </a:pPr>
            <a:r>
              <a:rPr lang="en-US" sz="1100"/>
              <a:t>Bird strike incidents have been increased from 11,620 cases to 15,593 cases.</a:t>
            </a:r>
          </a:p>
          <a:p>
            <a:pPr marL="171450" indent="-171450">
              <a:buFont typeface="Arial" panose="020B0604020202020204" pitchFamily="34" charset="0"/>
              <a:buChar char="•"/>
            </a:pPr>
            <a:r>
              <a:rPr lang="en-US" sz="1100" b="1"/>
              <a:t>During Fall season</a:t>
            </a:r>
            <a:r>
              <a:rPr lang="en-US" sz="1100"/>
              <a:t>, number of incidents </a:t>
            </a:r>
            <a:r>
              <a:rPr lang="en-US" sz="1100" b="1"/>
              <a:t>increase drastically</a:t>
            </a:r>
            <a:r>
              <a:rPr lang="en-US" sz="1100"/>
              <a:t>, and this might be due to birds migrating from one place to another.</a:t>
            </a:r>
          </a:p>
        </p:txBody>
      </p:sp>
      <p:pic>
        <p:nvPicPr>
          <p:cNvPr id="11" name="Picture 10">
            <a:extLst>
              <a:ext uri="{FF2B5EF4-FFF2-40B4-BE49-F238E27FC236}">
                <a16:creationId xmlns:a16="http://schemas.microsoft.com/office/drawing/2014/main" id="{57B00705-DCBE-6CF3-0F12-F1E06E768162}"/>
              </a:ext>
            </a:extLst>
          </p:cNvPr>
          <p:cNvPicPr>
            <a:picLocks noChangeAspect="1"/>
          </p:cNvPicPr>
          <p:nvPr/>
        </p:nvPicPr>
        <p:blipFill>
          <a:blip r:embed="rId3"/>
          <a:stretch>
            <a:fillRect/>
          </a:stretch>
        </p:blipFill>
        <p:spPr>
          <a:xfrm>
            <a:off x="128946" y="611988"/>
            <a:ext cx="2097621" cy="770342"/>
          </a:xfrm>
          <a:prstGeom prst="rect">
            <a:avLst/>
          </a:prstGeom>
        </p:spPr>
      </p:pic>
    </p:spTree>
    <p:extLst>
      <p:ext uri="{BB962C8B-B14F-4D97-AF65-F5344CB8AC3E}">
        <p14:creationId xmlns:p14="http://schemas.microsoft.com/office/powerpoint/2010/main" val="656051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581FF-4DF1-535F-DD4B-2E532FC7DF4F}"/>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COST DUE TO INCIDENTS</a:t>
            </a:r>
          </a:p>
        </p:txBody>
      </p:sp>
      <p:cxnSp>
        <p:nvCxnSpPr>
          <p:cNvPr id="3" name="Straight Connector 2">
            <a:extLst>
              <a:ext uri="{FF2B5EF4-FFF2-40B4-BE49-F238E27FC236}">
                <a16:creationId xmlns:a16="http://schemas.microsoft.com/office/drawing/2014/main" id="{5D7E2F1E-92BC-32B4-82DF-4C112D505FCA}"/>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60D558B-421A-3A1D-CAFB-2BAC54F92FB2}"/>
              </a:ext>
            </a:extLst>
          </p:cNvPr>
          <p:cNvSpPr txBox="1"/>
          <p:nvPr/>
        </p:nvSpPr>
        <p:spPr>
          <a:xfrm>
            <a:off x="318253" y="1718324"/>
            <a:ext cx="1980998" cy="2631490"/>
          </a:xfrm>
          <a:prstGeom prst="rect">
            <a:avLst/>
          </a:prstGeom>
          <a:noFill/>
        </p:spPr>
        <p:txBody>
          <a:bodyPr wrap="square" rtlCol="0">
            <a:spAutoFit/>
          </a:bodyPr>
          <a:lstStyle/>
          <a:p>
            <a:pPr marL="171450" indent="-171450">
              <a:buFont typeface="Arial" panose="020B0604020202020204" pitchFamily="34" charset="0"/>
              <a:buChar char="•"/>
            </a:pPr>
            <a:r>
              <a:rPr lang="en-US" sz="1100" b="1"/>
              <a:t>Cost incurred due to bird strikes was increased by 168%</a:t>
            </a:r>
            <a:r>
              <a:rPr lang="en-US" sz="1100"/>
              <a:t> in 2021</a:t>
            </a:r>
          </a:p>
          <a:p>
            <a:pPr marL="171450" indent="-171450">
              <a:buFont typeface="Arial" panose="020B0604020202020204" pitchFamily="34" charset="0"/>
              <a:buChar char="•"/>
            </a:pPr>
            <a:r>
              <a:rPr lang="en-US" sz="1100"/>
              <a:t>There was </a:t>
            </a:r>
            <a:r>
              <a:rPr lang="en-US" sz="1100" b="1"/>
              <a:t>significant increase </a:t>
            </a:r>
            <a:r>
              <a:rPr lang="en-US" sz="1100"/>
              <a:t>in total cost incurred </a:t>
            </a:r>
            <a:r>
              <a:rPr lang="en-US" sz="1100" b="1"/>
              <a:t>from $2.5M to $6.5M</a:t>
            </a:r>
            <a:r>
              <a:rPr lang="en-US" sz="1100"/>
              <a:t>.</a:t>
            </a:r>
          </a:p>
          <a:p>
            <a:pPr marL="171450" indent="-171450">
              <a:buFont typeface="Arial" panose="020B0604020202020204" pitchFamily="34" charset="0"/>
              <a:buChar char="•"/>
            </a:pPr>
            <a:endParaRPr lang="en-US" sz="1100"/>
          </a:p>
          <a:p>
            <a:pPr marL="171450" indent="-171450">
              <a:buFont typeface="Arial" panose="020B0604020202020204" pitchFamily="34" charset="0"/>
              <a:buChar char="•"/>
            </a:pPr>
            <a:endParaRPr lang="en-US" sz="1100"/>
          </a:p>
          <a:p>
            <a:pPr marL="171450" indent="-171450">
              <a:buFont typeface="Arial" panose="020B0604020202020204" pitchFamily="34" charset="0"/>
              <a:buChar char="•"/>
            </a:pPr>
            <a:endParaRPr lang="en-US" sz="1100"/>
          </a:p>
          <a:p>
            <a:pPr marL="171450" indent="-171450">
              <a:buFont typeface="Arial" panose="020B0604020202020204" pitchFamily="34" charset="0"/>
              <a:buChar char="•"/>
            </a:pPr>
            <a:endParaRPr lang="en-US" sz="1100"/>
          </a:p>
          <a:p>
            <a:pPr marL="171450" indent="-171450">
              <a:buFont typeface="Arial" panose="020B0604020202020204" pitchFamily="34" charset="0"/>
              <a:buChar char="•"/>
            </a:pPr>
            <a:endParaRPr lang="en-US" sz="1100"/>
          </a:p>
          <a:p>
            <a:r>
              <a:rPr lang="en-US" sz="1100"/>
              <a:t>* Total Cost include cost of repairs and other costs</a:t>
            </a:r>
          </a:p>
        </p:txBody>
      </p:sp>
      <p:pic>
        <p:nvPicPr>
          <p:cNvPr id="5" name="Picture 4">
            <a:extLst>
              <a:ext uri="{FF2B5EF4-FFF2-40B4-BE49-F238E27FC236}">
                <a16:creationId xmlns:a16="http://schemas.microsoft.com/office/drawing/2014/main" id="{7ECBF507-EF88-C8F2-1A43-52E360E6C82F}"/>
              </a:ext>
            </a:extLst>
          </p:cNvPr>
          <p:cNvPicPr>
            <a:picLocks noChangeAspect="1"/>
          </p:cNvPicPr>
          <p:nvPr/>
        </p:nvPicPr>
        <p:blipFill>
          <a:blip r:embed="rId2"/>
          <a:stretch>
            <a:fillRect/>
          </a:stretch>
        </p:blipFill>
        <p:spPr>
          <a:xfrm>
            <a:off x="429885" y="735523"/>
            <a:ext cx="1757733" cy="807297"/>
          </a:xfrm>
          <a:prstGeom prst="rect">
            <a:avLst/>
          </a:prstGeom>
        </p:spPr>
      </p:pic>
      <p:pic>
        <p:nvPicPr>
          <p:cNvPr id="6" name="Picture 5">
            <a:extLst>
              <a:ext uri="{FF2B5EF4-FFF2-40B4-BE49-F238E27FC236}">
                <a16:creationId xmlns:a16="http://schemas.microsoft.com/office/drawing/2014/main" id="{8EEF09D8-0CA5-EA53-DBD9-DB1297E5437D}"/>
              </a:ext>
            </a:extLst>
          </p:cNvPr>
          <p:cNvPicPr>
            <a:picLocks noChangeAspect="1"/>
          </p:cNvPicPr>
          <p:nvPr/>
        </p:nvPicPr>
        <p:blipFill>
          <a:blip r:embed="rId3"/>
          <a:stretch>
            <a:fillRect/>
          </a:stretch>
        </p:blipFill>
        <p:spPr>
          <a:xfrm>
            <a:off x="2357976" y="719094"/>
            <a:ext cx="6336792" cy="3885853"/>
          </a:xfrm>
          <a:prstGeom prst="rect">
            <a:avLst/>
          </a:prstGeom>
        </p:spPr>
      </p:pic>
    </p:spTree>
    <p:extLst>
      <p:ext uri="{BB962C8B-B14F-4D97-AF65-F5344CB8AC3E}">
        <p14:creationId xmlns:p14="http://schemas.microsoft.com/office/powerpoint/2010/main" val="43364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9CBC88-BB88-56DF-E67D-C50DF1A974B9}"/>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EFFECT OF WEATHER ON INCIDENTS</a:t>
            </a:r>
          </a:p>
        </p:txBody>
      </p:sp>
      <p:cxnSp>
        <p:nvCxnSpPr>
          <p:cNvPr id="3" name="Straight Connector 2">
            <a:extLst>
              <a:ext uri="{FF2B5EF4-FFF2-40B4-BE49-F238E27FC236}">
                <a16:creationId xmlns:a16="http://schemas.microsoft.com/office/drawing/2014/main" id="{06C4A710-5A7A-3684-E9EA-0EDCB285BB5D}"/>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BD73C6-8211-44E7-9E0E-9EE217A5E977}"/>
              </a:ext>
            </a:extLst>
          </p:cNvPr>
          <p:cNvSpPr txBox="1"/>
          <p:nvPr/>
        </p:nvSpPr>
        <p:spPr>
          <a:xfrm>
            <a:off x="338132" y="790673"/>
            <a:ext cx="2398442" cy="3477875"/>
          </a:xfrm>
          <a:prstGeom prst="rect">
            <a:avLst/>
          </a:prstGeom>
          <a:noFill/>
        </p:spPr>
        <p:txBody>
          <a:bodyPr wrap="square" rtlCol="0">
            <a:spAutoFit/>
          </a:bodyPr>
          <a:lstStyle/>
          <a:p>
            <a:r>
              <a:rPr lang="en-US" sz="1100"/>
              <a:t>Weather plays a key role in analyzing the cause of  aircraft accidents as it can been seen that:</a:t>
            </a:r>
          </a:p>
          <a:p>
            <a:pPr marL="171450" indent="-171450">
              <a:buFont typeface="Arial" panose="020B0604020202020204" pitchFamily="34" charset="0"/>
              <a:buChar char="•"/>
            </a:pPr>
            <a:r>
              <a:rPr lang="en-US" sz="1100"/>
              <a:t>If the sky is cloudy, then there are around 350 accidents as it makes the visibility very poor.</a:t>
            </a:r>
          </a:p>
          <a:p>
            <a:pPr marL="171450" indent="-171450">
              <a:buFont typeface="Arial" panose="020B0604020202020204" pitchFamily="34" charset="0"/>
              <a:buChar char="•"/>
            </a:pPr>
            <a:r>
              <a:rPr lang="en-US" sz="1100"/>
              <a:t>It's a cloudy day when the number of bird strike incidents is highest, the most common weather condition for incidents is rain or fog.</a:t>
            </a:r>
          </a:p>
          <a:p>
            <a:endParaRPr lang="en-US" sz="1100"/>
          </a:p>
          <a:p>
            <a:r>
              <a:rPr lang="en-US" sz="1100">
                <a:solidFill>
                  <a:srgbClr val="C00000"/>
                </a:solidFill>
              </a:rPr>
              <a:t>Recommendations:</a:t>
            </a:r>
          </a:p>
          <a:p>
            <a:pPr marL="171450" indent="-171450">
              <a:buFont typeface="Arial" panose="020B0604020202020204" pitchFamily="34" charset="0"/>
              <a:buChar char="•"/>
            </a:pPr>
            <a:r>
              <a:rPr lang="en-US" sz="1100"/>
              <a:t>Delay the flights if the visibility is beyond the threshold limit.</a:t>
            </a:r>
          </a:p>
          <a:p>
            <a:pPr marL="171450" indent="-171450">
              <a:buFont typeface="Arial" panose="020B0604020202020204" pitchFamily="34" charset="0"/>
              <a:buChar char="•"/>
            </a:pPr>
            <a:r>
              <a:rPr lang="en-US" sz="1100"/>
              <a:t>Strict government regulations should be implemented to avoid the accidents</a:t>
            </a:r>
          </a:p>
          <a:p>
            <a:pPr marL="171450" indent="-171450">
              <a:buFont typeface="Arial" panose="020B0604020202020204" pitchFamily="34" charset="0"/>
              <a:buChar char="•"/>
            </a:pPr>
            <a:r>
              <a:rPr lang="en-US" sz="1100"/>
              <a:t>Improve the flight technologies to avoid accidents</a:t>
            </a:r>
          </a:p>
        </p:txBody>
      </p:sp>
      <p:pic>
        <p:nvPicPr>
          <p:cNvPr id="5" name="Picture 4">
            <a:extLst>
              <a:ext uri="{FF2B5EF4-FFF2-40B4-BE49-F238E27FC236}">
                <a16:creationId xmlns:a16="http://schemas.microsoft.com/office/drawing/2014/main" id="{720ADFA1-E70A-7450-DE02-00A5D4356F23}"/>
              </a:ext>
            </a:extLst>
          </p:cNvPr>
          <p:cNvPicPr>
            <a:picLocks noChangeAspect="1"/>
          </p:cNvPicPr>
          <p:nvPr/>
        </p:nvPicPr>
        <p:blipFill>
          <a:blip r:embed="rId2"/>
          <a:stretch>
            <a:fillRect/>
          </a:stretch>
        </p:blipFill>
        <p:spPr>
          <a:xfrm>
            <a:off x="2823400" y="719094"/>
            <a:ext cx="5895845" cy="3864387"/>
          </a:xfrm>
          <a:prstGeom prst="rect">
            <a:avLst/>
          </a:prstGeom>
        </p:spPr>
      </p:pic>
    </p:spTree>
    <p:extLst>
      <p:ext uri="{BB962C8B-B14F-4D97-AF65-F5344CB8AC3E}">
        <p14:creationId xmlns:p14="http://schemas.microsoft.com/office/powerpoint/2010/main" val="22771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35155-AB6C-FBC4-A4C2-783814B30569}"/>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INCIDENTS AND COST BY OPERATOR</a:t>
            </a:r>
          </a:p>
        </p:txBody>
      </p:sp>
      <p:cxnSp>
        <p:nvCxnSpPr>
          <p:cNvPr id="3" name="Straight Connector 2">
            <a:extLst>
              <a:ext uri="{FF2B5EF4-FFF2-40B4-BE49-F238E27FC236}">
                <a16:creationId xmlns:a16="http://schemas.microsoft.com/office/drawing/2014/main" id="{194166C2-FEC0-2EB9-5286-41497C0113E0}"/>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52DACA-86D7-7F00-E515-1528DF1C3A5B}"/>
              </a:ext>
            </a:extLst>
          </p:cNvPr>
          <p:cNvSpPr txBox="1"/>
          <p:nvPr/>
        </p:nvSpPr>
        <p:spPr>
          <a:xfrm>
            <a:off x="338131" y="790673"/>
            <a:ext cx="2497833" cy="3477875"/>
          </a:xfrm>
          <a:prstGeom prst="rect">
            <a:avLst/>
          </a:prstGeom>
          <a:noFill/>
        </p:spPr>
        <p:txBody>
          <a:bodyPr wrap="square" rtlCol="0">
            <a:spAutoFit/>
          </a:bodyPr>
          <a:lstStyle/>
          <a:p>
            <a:pPr marL="171450" indent="-171450">
              <a:buFont typeface="Arial" panose="020B0604020202020204" pitchFamily="34" charset="0"/>
              <a:buChar char="•"/>
            </a:pPr>
            <a:r>
              <a:rPr lang="en-US" sz="1100"/>
              <a:t>Southwest airline, American airline and business aircrafts are the operators which are most struck by birds. </a:t>
            </a:r>
          </a:p>
          <a:p>
            <a:pPr marL="171450" indent="-171450">
              <a:buFont typeface="Arial" panose="020B0604020202020204" pitchFamily="34" charset="0"/>
              <a:buChar char="•"/>
            </a:pPr>
            <a:r>
              <a:rPr lang="en-US" sz="1100"/>
              <a:t>All of the above 3 operators have faced more than 1000 bird strike cases in 2021</a:t>
            </a:r>
          </a:p>
          <a:p>
            <a:pPr marL="171450" indent="-171450">
              <a:buFont typeface="Arial" panose="020B0604020202020204" pitchFamily="34" charset="0"/>
              <a:buChar char="•"/>
            </a:pPr>
            <a:r>
              <a:rPr lang="en-US" sz="1100"/>
              <a:t>In 2021, the cost incurred by Southwest airline and business aircrafts is around $1.5M.</a:t>
            </a:r>
          </a:p>
          <a:p>
            <a:pPr marL="171450" indent="-171450">
              <a:buFont typeface="Arial" panose="020B0604020202020204" pitchFamily="34" charset="0"/>
              <a:buChar char="•"/>
            </a:pPr>
            <a:r>
              <a:rPr lang="en-US" sz="1100"/>
              <a:t>Alaska airlines have faced fewer incidents, however the cost associated with the incidents is maximum. The cost to repair is around $1.8M in Alaska.</a:t>
            </a:r>
          </a:p>
          <a:p>
            <a:endParaRPr lang="en-US" sz="1100"/>
          </a:p>
          <a:p>
            <a:r>
              <a:rPr lang="en-US" sz="1100">
                <a:solidFill>
                  <a:srgbClr val="C00000"/>
                </a:solidFill>
              </a:rPr>
              <a:t>Recommendations:</a:t>
            </a:r>
          </a:p>
          <a:p>
            <a:pPr marL="171450" indent="-171450">
              <a:buFont typeface="Arial" panose="020B0604020202020204" pitchFamily="34" charset="0"/>
              <a:buChar char="•"/>
            </a:pPr>
            <a:r>
              <a:rPr lang="en-US" sz="1100"/>
              <a:t>Invest in flight technologies to avoid accidents and government penalties.</a:t>
            </a:r>
          </a:p>
        </p:txBody>
      </p:sp>
      <p:pic>
        <p:nvPicPr>
          <p:cNvPr id="5" name="Picture 4">
            <a:extLst>
              <a:ext uri="{FF2B5EF4-FFF2-40B4-BE49-F238E27FC236}">
                <a16:creationId xmlns:a16="http://schemas.microsoft.com/office/drawing/2014/main" id="{94442BE8-B0CE-45A8-8AFD-740253C7B7AD}"/>
              </a:ext>
            </a:extLst>
          </p:cNvPr>
          <p:cNvPicPr>
            <a:picLocks noChangeAspect="1"/>
          </p:cNvPicPr>
          <p:nvPr/>
        </p:nvPicPr>
        <p:blipFill>
          <a:blip r:embed="rId2"/>
          <a:stretch>
            <a:fillRect/>
          </a:stretch>
        </p:blipFill>
        <p:spPr>
          <a:xfrm>
            <a:off x="2778501" y="719094"/>
            <a:ext cx="6338995" cy="3864387"/>
          </a:xfrm>
          <a:prstGeom prst="rect">
            <a:avLst/>
          </a:prstGeom>
        </p:spPr>
      </p:pic>
    </p:spTree>
    <p:extLst>
      <p:ext uri="{BB962C8B-B14F-4D97-AF65-F5344CB8AC3E}">
        <p14:creationId xmlns:p14="http://schemas.microsoft.com/office/powerpoint/2010/main" val="398966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808900-D4B2-163B-2496-4B3E093C6EB5}"/>
              </a:ext>
            </a:extLst>
          </p:cNvPr>
          <p:cNvSpPr txBox="1"/>
          <p:nvPr/>
        </p:nvSpPr>
        <p:spPr>
          <a:xfrm>
            <a:off x="252484" y="59494"/>
            <a:ext cx="8308420" cy="461665"/>
          </a:xfrm>
          <a:prstGeom prst="rect">
            <a:avLst/>
          </a:prstGeom>
          <a:noFill/>
        </p:spPr>
        <p:txBody>
          <a:bodyPr wrap="square" rtlCol="0">
            <a:spAutoFit/>
          </a:bodyPr>
          <a:lstStyle/>
          <a:p>
            <a:r>
              <a:rPr lang="en-IN" sz="2400">
                <a:solidFill>
                  <a:schemeClr val="accent2"/>
                </a:solidFill>
                <a:latin typeface="Arial" panose="020B0604020202020204" pitchFamily="34" charset="0"/>
                <a:cs typeface="Arial" panose="020B0604020202020204" pitchFamily="34" charset="0"/>
              </a:rPr>
              <a:t>INCIDENTS BY SPECIES</a:t>
            </a:r>
          </a:p>
        </p:txBody>
      </p:sp>
      <p:cxnSp>
        <p:nvCxnSpPr>
          <p:cNvPr id="3" name="Straight Connector 2">
            <a:extLst>
              <a:ext uri="{FF2B5EF4-FFF2-40B4-BE49-F238E27FC236}">
                <a16:creationId xmlns:a16="http://schemas.microsoft.com/office/drawing/2014/main" id="{8E082D7D-2DBA-75FF-F7B0-D11BC9364EB7}"/>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844C09-E98C-DCA7-24B3-FDB81B28FCF7}"/>
              </a:ext>
            </a:extLst>
          </p:cNvPr>
          <p:cNvSpPr txBox="1"/>
          <p:nvPr/>
        </p:nvSpPr>
        <p:spPr>
          <a:xfrm>
            <a:off x="338131" y="790673"/>
            <a:ext cx="2683365" cy="3816429"/>
          </a:xfrm>
          <a:prstGeom prst="rect">
            <a:avLst/>
          </a:prstGeom>
          <a:noFill/>
        </p:spPr>
        <p:txBody>
          <a:bodyPr wrap="square" rtlCol="0">
            <a:spAutoFit/>
          </a:bodyPr>
          <a:lstStyle/>
          <a:p>
            <a:pPr marL="171450" indent="-171450">
              <a:buFont typeface="Arial" panose="020B0604020202020204" pitchFamily="34" charset="0"/>
              <a:buChar char="•"/>
            </a:pPr>
            <a:r>
              <a:rPr lang="en-US" sz="1100"/>
              <a:t>Most of the incidents have occurred due to Small birds (1,798 cases), mourning dove(985 cases) and killdeer(748 cases).</a:t>
            </a:r>
          </a:p>
          <a:p>
            <a:pPr marL="171450" indent="-171450">
              <a:buFont typeface="Arial" panose="020B0604020202020204" pitchFamily="34" charset="0"/>
              <a:buChar char="•"/>
            </a:pPr>
            <a:r>
              <a:rPr lang="en-US" sz="1100"/>
              <a:t>Cost incurred by the operators due to accidents from small birds is very minimal.</a:t>
            </a:r>
          </a:p>
          <a:p>
            <a:pPr marL="171450" indent="-171450">
              <a:buFont typeface="Arial" panose="020B0604020202020204" pitchFamily="34" charset="0"/>
              <a:buChar char="•"/>
            </a:pPr>
            <a:r>
              <a:rPr lang="en-US" sz="1100"/>
              <a:t>The cases due to bald eagles are very few (44 cases), however the cost of repairs is significantly large ($2.5M). </a:t>
            </a:r>
          </a:p>
          <a:p>
            <a:pPr marL="171450" indent="-171450">
              <a:buFont typeface="Arial" panose="020B0604020202020204" pitchFamily="34" charset="0"/>
              <a:buChar char="•"/>
            </a:pPr>
            <a:r>
              <a:rPr lang="en-US" sz="1100"/>
              <a:t>80% of total incident cases are due to 20% (approx.) of the wildlife species from which bird strikes are encountered.</a:t>
            </a:r>
          </a:p>
          <a:p>
            <a:endParaRPr lang="en-US" sz="1100"/>
          </a:p>
          <a:p>
            <a:r>
              <a:rPr lang="en-US" sz="1100">
                <a:solidFill>
                  <a:srgbClr val="C00000"/>
                </a:solidFill>
              </a:rPr>
              <a:t>Recommendations:</a:t>
            </a:r>
          </a:p>
          <a:p>
            <a:pPr marL="171450" indent="-171450">
              <a:buFont typeface="Arial" panose="020B0604020202020204" pitchFamily="34" charset="0"/>
              <a:buChar char="•"/>
            </a:pPr>
            <a:r>
              <a:rPr lang="en-US" sz="1100"/>
              <a:t>Focus on reducing the cases from the 20% of the wildlife species.</a:t>
            </a:r>
          </a:p>
          <a:p>
            <a:pPr marL="171450" indent="-171450">
              <a:buFont typeface="Arial" panose="020B0604020202020204" pitchFamily="34" charset="0"/>
              <a:buChar char="•"/>
            </a:pPr>
            <a:r>
              <a:rPr lang="en-US" sz="1100"/>
              <a:t>Improve technologies to control bird population on airbase.</a:t>
            </a:r>
          </a:p>
          <a:p>
            <a:pPr marL="171450" indent="-171450">
              <a:buFont typeface="Arial" panose="020B0604020202020204" pitchFamily="34" charset="0"/>
              <a:buChar char="•"/>
            </a:pPr>
            <a:endParaRPr lang="en-US" sz="1100"/>
          </a:p>
        </p:txBody>
      </p:sp>
      <p:pic>
        <p:nvPicPr>
          <p:cNvPr id="5" name="Picture 4">
            <a:extLst>
              <a:ext uri="{FF2B5EF4-FFF2-40B4-BE49-F238E27FC236}">
                <a16:creationId xmlns:a16="http://schemas.microsoft.com/office/drawing/2014/main" id="{A5DD059D-E88F-59A8-1F27-88C09B95909B}"/>
              </a:ext>
            </a:extLst>
          </p:cNvPr>
          <p:cNvPicPr>
            <a:picLocks noChangeAspect="1"/>
          </p:cNvPicPr>
          <p:nvPr/>
        </p:nvPicPr>
        <p:blipFill>
          <a:blip r:embed="rId2"/>
          <a:stretch>
            <a:fillRect/>
          </a:stretch>
        </p:blipFill>
        <p:spPr>
          <a:xfrm>
            <a:off x="3920570" y="625384"/>
            <a:ext cx="4774935" cy="2903371"/>
          </a:xfrm>
          <a:prstGeom prst="rect">
            <a:avLst/>
          </a:prstGeom>
        </p:spPr>
      </p:pic>
      <p:pic>
        <p:nvPicPr>
          <p:cNvPr id="6" name="Picture 5">
            <a:extLst>
              <a:ext uri="{FF2B5EF4-FFF2-40B4-BE49-F238E27FC236}">
                <a16:creationId xmlns:a16="http://schemas.microsoft.com/office/drawing/2014/main" id="{0F6F9778-DF0E-F726-57D7-253C5A581CAD}"/>
              </a:ext>
            </a:extLst>
          </p:cNvPr>
          <p:cNvPicPr>
            <a:picLocks noChangeAspect="1"/>
          </p:cNvPicPr>
          <p:nvPr/>
        </p:nvPicPr>
        <p:blipFill>
          <a:blip r:embed="rId3"/>
          <a:stretch>
            <a:fillRect/>
          </a:stretch>
        </p:blipFill>
        <p:spPr>
          <a:xfrm>
            <a:off x="3920570" y="2183938"/>
            <a:ext cx="4761800" cy="2900068"/>
          </a:xfrm>
          <a:prstGeom prst="rect">
            <a:avLst/>
          </a:prstGeom>
        </p:spPr>
      </p:pic>
    </p:spTree>
    <p:extLst>
      <p:ext uri="{BB962C8B-B14F-4D97-AF65-F5344CB8AC3E}">
        <p14:creationId xmlns:p14="http://schemas.microsoft.com/office/powerpoint/2010/main" val="197075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70C8FC-345F-46FC-9B73-D3F78C7AB83C}"/>
              </a:ext>
            </a:extLst>
          </p:cNvPr>
          <p:cNvSpPr txBox="1"/>
          <p:nvPr/>
        </p:nvSpPr>
        <p:spPr>
          <a:xfrm>
            <a:off x="252484" y="59494"/>
            <a:ext cx="8308420" cy="470000"/>
          </a:xfrm>
          <a:prstGeom prst="rect">
            <a:avLst/>
          </a:prstGeom>
          <a:noFill/>
        </p:spPr>
        <p:txBody>
          <a:bodyPr wrap="square" lIns="91440" tIns="45720" rIns="91440" bIns="45720" rtlCol="0" anchor="t">
            <a:spAutoFit/>
          </a:bodyPr>
          <a:lstStyle/>
          <a:p>
            <a:pPr>
              <a:lnSpc>
                <a:spcPct val="107000"/>
              </a:lnSpc>
            </a:pPr>
            <a:r>
              <a:rPr lang="en-US" sz="2400" dirty="0">
                <a:solidFill>
                  <a:schemeClr val="accent2"/>
                </a:solidFill>
              </a:rPr>
              <a:t>INCIDENTS BY PHASE OF JOURNEY</a:t>
            </a:r>
          </a:p>
        </p:txBody>
      </p:sp>
      <p:cxnSp>
        <p:nvCxnSpPr>
          <p:cNvPr id="3" name="Straight Connector 2">
            <a:extLst>
              <a:ext uri="{FF2B5EF4-FFF2-40B4-BE49-F238E27FC236}">
                <a16:creationId xmlns:a16="http://schemas.microsoft.com/office/drawing/2014/main" id="{22CA77F8-A3DF-AF0C-89F2-4EF227131AF5}"/>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284DFA7-EC34-5C4E-4741-261A18793330}"/>
              </a:ext>
            </a:extLst>
          </p:cNvPr>
          <p:cNvSpPr txBox="1"/>
          <p:nvPr/>
        </p:nvSpPr>
        <p:spPr>
          <a:xfrm>
            <a:off x="364636" y="638198"/>
            <a:ext cx="2053886" cy="313932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t>The top three phases of flight during which strike mostly occurred are : </a:t>
            </a:r>
            <a:r>
              <a:rPr lang="en-US" sz="1100" b="1"/>
              <a:t>Approach</a:t>
            </a:r>
            <a:r>
              <a:rPr lang="en-US" sz="1100"/>
              <a:t>, </a:t>
            </a:r>
            <a:r>
              <a:rPr lang="en-US" sz="1100" b="1"/>
              <a:t>Landing Roll </a:t>
            </a:r>
            <a:r>
              <a:rPr lang="en-US" sz="1100"/>
              <a:t>and </a:t>
            </a:r>
            <a:r>
              <a:rPr lang="en-US" sz="1100" b="1"/>
              <a:t>Take-off Run </a:t>
            </a:r>
            <a:r>
              <a:rPr lang="en-US" sz="1100"/>
              <a:t>(except ”Null”).</a:t>
            </a:r>
          </a:p>
          <a:p>
            <a:pPr marL="171450" indent="-171450">
              <a:buFont typeface="Arial" panose="020B0604020202020204" pitchFamily="34" charset="0"/>
              <a:buChar char="•"/>
            </a:pPr>
            <a:r>
              <a:rPr lang="en-US" sz="1100"/>
              <a:t>The value of incidents occurred in these phases are 3,603, 1,660, 1,365</a:t>
            </a:r>
            <a:r>
              <a:rPr lang="zh-CN" altLang="en-US" sz="1100"/>
              <a:t> </a:t>
            </a:r>
            <a:r>
              <a:rPr lang="en-US" altLang="zh-CN" sz="1100"/>
              <a:t>respectively.</a:t>
            </a:r>
            <a:endParaRPr lang="en-US" sz="1100"/>
          </a:p>
          <a:p>
            <a:pPr marL="171450" indent="-171450">
              <a:buFont typeface="Arial" panose="020B0604020202020204" pitchFamily="34" charset="0"/>
              <a:buChar char="•"/>
            </a:pPr>
            <a:r>
              <a:rPr lang="en-US" sz="1100"/>
              <a:t>The </a:t>
            </a:r>
            <a:r>
              <a:rPr lang="en-US" sz="1100" b="1"/>
              <a:t>reason</a:t>
            </a:r>
            <a:r>
              <a:rPr lang="en-US" sz="1100"/>
              <a:t> for that might be the heights of flight in these phase</a:t>
            </a:r>
            <a:r>
              <a:rPr lang="zh-CN" altLang="en-US" sz="1100"/>
              <a:t> </a:t>
            </a:r>
            <a:r>
              <a:rPr lang="en-US" altLang="zh-CN" sz="1100"/>
              <a:t>are quite low and easier for birds to reach. Therefore, some control methods should be taken when the airplane is in these phases.</a:t>
            </a:r>
            <a:endParaRPr lang="en-US" sz="1100"/>
          </a:p>
        </p:txBody>
      </p:sp>
      <p:pic>
        <p:nvPicPr>
          <p:cNvPr id="5" name="Picture 4">
            <a:extLst>
              <a:ext uri="{FF2B5EF4-FFF2-40B4-BE49-F238E27FC236}">
                <a16:creationId xmlns:a16="http://schemas.microsoft.com/office/drawing/2014/main" id="{324DE1A2-9BD3-95AA-88CC-30CD6C07DF5E}"/>
              </a:ext>
            </a:extLst>
          </p:cNvPr>
          <p:cNvPicPr>
            <a:picLocks noChangeAspect="1"/>
          </p:cNvPicPr>
          <p:nvPr/>
        </p:nvPicPr>
        <p:blipFill>
          <a:blip r:embed="rId2"/>
          <a:stretch>
            <a:fillRect/>
          </a:stretch>
        </p:blipFill>
        <p:spPr>
          <a:xfrm>
            <a:off x="2681398" y="699313"/>
            <a:ext cx="5987776" cy="3832924"/>
          </a:xfrm>
          <a:prstGeom prst="rect">
            <a:avLst/>
          </a:prstGeom>
        </p:spPr>
      </p:pic>
      <p:sp>
        <p:nvSpPr>
          <p:cNvPr id="7" name="TextBox 6">
            <a:extLst>
              <a:ext uri="{FF2B5EF4-FFF2-40B4-BE49-F238E27FC236}">
                <a16:creationId xmlns:a16="http://schemas.microsoft.com/office/drawing/2014/main" id="{9612AC48-84C5-FAA1-6DE6-AA39AF9C97C2}"/>
              </a:ext>
            </a:extLst>
          </p:cNvPr>
          <p:cNvSpPr txBox="1"/>
          <p:nvPr/>
        </p:nvSpPr>
        <p:spPr>
          <a:xfrm>
            <a:off x="5817705" y="1285115"/>
            <a:ext cx="901148" cy="215444"/>
          </a:xfrm>
          <a:prstGeom prst="rect">
            <a:avLst/>
          </a:prstGeom>
          <a:noFill/>
        </p:spPr>
        <p:txBody>
          <a:bodyPr wrap="square" rtlCol="0">
            <a:spAutoFit/>
          </a:bodyPr>
          <a:lstStyle/>
          <a:p>
            <a:r>
              <a:rPr lang="en-US" sz="800"/>
              <a:t>3,603</a:t>
            </a:r>
          </a:p>
        </p:txBody>
      </p:sp>
    </p:spTree>
    <p:extLst>
      <p:ext uri="{BB962C8B-B14F-4D97-AF65-F5344CB8AC3E}">
        <p14:creationId xmlns:p14="http://schemas.microsoft.com/office/powerpoint/2010/main" val="120595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44863-E336-6BAE-4310-469FA7590B18}"/>
              </a:ext>
            </a:extLst>
          </p:cNvPr>
          <p:cNvSpPr txBox="1"/>
          <p:nvPr/>
        </p:nvSpPr>
        <p:spPr>
          <a:xfrm>
            <a:off x="252484" y="119506"/>
            <a:ext cx="8308420" cy="470000"/>
          </a:xfrm>
          <a:prstGeom prst="rect">
            <a:avLst/>
          </a:prstGeom>
          <a:noFill/>
        </p:spPr>
        <p:txBody>
          <a:bodyPr wrap="square" rtlCol="0">
            <a:spAutoFit/>
          </a:bodyPr>
          <a:lstStyle/>
          <a:p>
            <a:pPr marR="0" lvl="0">
              <a:lnSpc>
                <a:spcPct val="107000"/>
              </a:lnSpc>
              <a:spcBef>
                <a:spcPts val="0"/>
              </a:spcBef>
              <a:spcAft>
                <a:spcPts val="0"/>
              </a:spcAft>
            </a:pPr>
            <a:r>
              <a:rPr lang="en-US" sz="2400" dirty="0">
                <a:solidFill>
                  <a:schemeClr val="accent2"/>
                </a:solidFill>
                <a:latin typeface="Arial" panose="020B0604020202020204" pitchFamily="34" charset="0"/>
                <a:cs typeface="Arial" panose="020B0604020202020204" pitchFamily="34" charset="0"/>
              </a:rPr>
              <a:t>BIRD STRIKES BY LOCATION</a:t>
            </a:r>
          </a:p>
        </p:txBody>
      </p:sp>
      <p:cxnSp>
        <p:nvCxnSpPr>
          <p:cNvPr id="3" name="Straight Connector 2">
            <a:extLst>
              <a:ext uri="{FF2B5EF4-FFF2-40B4-BE49-F238E27FC236}">
                <a16:creationId xmlns:a16="http://schemas.microsoft.com/office/drawing/2014/main" id="{95334639-676A-63CA-252C-7078404FB337}"/>
              </a:ext>
            </a:extLst>
          </p:cNvPr>
          <p:cNvCxnSpPr>
            <a:cxnSpLocks/>
          </p:cNvCxnSpPr>
          <p:nvPr/>
        </p:nvCxnSpPr>
        <p:spPr>
          <a:xfrm>
            <a:off x="252484" y="560019"/>
            <a:ext cx="851620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89BCED7-A924-9583-9368-1649A0DB5130}"/>
              </a:ext>
            </a:extLst>
          </p:cNvPr>
          <p:cNvSpPr txBox="1"/>
          <p:nvPr/>
        </p:nvSpPr>
        <p:spPr>
          <a:xfrm>
            <a:off x="290494" y="820727"/>
            <a:ext cx="2274769" cy="3154710"/>
          </a:xfrm>
          <a:prstGeom prst="rect">
            <a:avLst/>
          </a:prstGeom>
          <a:noFill/>
        </p:spPr>
        <p:txBody>
          <a:bodyPr wrap="square" rtlCol="0">
            <a:spAutoFit/>
          </a:bodyPr>
          <a:lstStyle/>
          <a:p>
            <a:pPr marL="171450" indent="-171450">
              <a:buFont typeface="Arial" panose="020B0604020202020204" pitchFamily="34" charset="0"/>
              <a:buChar char="•"/>
            </a:pPr>
            <a:r>
              <a:rPr lang="en-US" sz="1100"/>
              <a:t>The top three locations of bird strikes commonly occurred are :</a:t>
            </a:r>
            <a:r>
              <a:rPr lang="en-US" sz="1100" b="1"/>
              <a:t> Florida,</a:t>
            </a:r>
            <a:r>
              <a:rPr lang="en-US" sz="1100"/>
              <a:t> </a:t>
            </a:r>
            <a:r>
              <a:rPr lang="en-US" sz="1100" b="1"/>
              <a:t>Texas </a:t>
            </a:r>
            <a:r>
              <a:rPr lang="en-US" sz="1100"/>
              <a:t>and </a:t>
            </a:r>
            <a:r>
              <a:rPr lang="en-US" sz="1100" b="1"/>
              <a:t>California</a:t>
            </a:r>
            <a:r>
              <a:rPr lang="en-US" sz="1100"/>
              <a:t>.</a:t>
            </a:r>
          </a:p>
          <a:p>
            <a:pPr marL="171450" indent="-171450">
              <a:buFont typeface="Arial" panose="020B0604020202020204" pitchFamily="34" charset="0"/>
              <a:buChar char="•"/>
            </a:pPr>
            <a:r>
              <a:rPr lang="en-US" sz="1100"/>
              <a:t>The value of incidents occurred in these locations are 1,499, 1,339, 897</a:t>
            </a:r>
            <a:r>
              <a:rPr lang="zh-CN" altLang="en-US" sz="1100"/>
              <a:t> </a:t>
            </a:r>
            <a:r>
              <a:rPr lang="en-US" altLang="zh-CN" sz="1100"/>
              <a:t>respectively.</a:t>
            </a:r>
            <a:endParaRPr lang="en-US" sz="1100"/>
          </a:p>
          <a:p>
            <a:pPr marL="171450" indent="-171450">
              <a:buFont typeface="Arial" panose="020B0604020202020204" pitchFamily="34" charset="0"/>
              <a:buChar char="•"/>
            </a:pPr>
            <a:r>
              <a:rPr lang="en-US" sz="1100"/>
              <a:t>We combine this results with the results of incidents by bird species and interestingly found that </a:t>
            </a:r>
            <a:r>
              <a:rPr lang="en-US" sz="1100" b="1"/>
              <a:t>Mourning doves </a:t>
            </a:r>
            <a:r>
              <a:rPr lang="en-US" sz="1100"/>
              <a:t>are the most species occurred in bird strikes. According to the paper, </a:t>
            </a:r>
            <a:r>
              <a:rPr lang="en-US" sz="1100" b="1"/>
              <a:t>Mourning doves </a:t>
            </a:r>
            <a:r>
              <a:rPr lang="en-US" sz="1100"/>
              <a:t>are the most widely distributed and only native species of dove in Florida.</a:t>
            </a:r>
          </a:p>
          <a:p>
            <a:pPr marL="171450" indent="-171450">
              <a:buFont typeface="Arial" panose="020B0604020202020204" pitchFamily="34" charset="0"/>
              <a:buChar char="•"/>
            </a:pPr>
            <a:r>
              <a:rPr lang="en-US" sz="600"/>
              <a:t>(</a:t>
            </a:r>
            <a:r>
              <a:rPr lang="en-US" sz="600" err="1"/>
              <a:t>Sourcing:https</a:t>
            </a:r>
            <a:r>
              <a:rPr lang="en-US" sz="600"/>
              <a:t>://</a:t>
            </a:r>
            <a:r>
              <a:rPr lang="en-US" sz="600" err="1"/>
              <a:t>edis.ifas.ufl.edu</a:t>
            </a:r>
            <a:r>
              <a:rPr lang="en-US" sz="600"/>
              <a:t>/pdf%5Carchived%5CUW%5CUW267%5CUW267-16063243.pdf)</a:t>
            </a:r>
          </a:p>
        </p:txBody>
      </p:sp>
      <p:pic>
        <p:nvPicPr>
          <p:cNvPr id="5" name="Picture 4" descr="Map&#10;&#10;Description automatically generated">
            <a:extLst>
              <a:ext uri="{FF2B5EF4-FFF2-40B4-BE49-F238E27FC236}">
                <a16:creationId xmlns:a16="http://schemas.microsoft.com/office/drawing/2014/main" id="{E3457EFD-8C7F-7E7D-DBDC-0C60720A1426}"/>
              </a:ext>
            </a:extLst>
          </p:cNvPr>
          <p:cNvPicPr>
            <a:picLocks noChangeAspect="1"/>
          </p:cNvPicPr>
          <p:nvPr/>
        </p:nvPicPr>
        <p:blipFill>
          <a:blip r:embed="rId2"/>
          <a:stretch>
            <a:fillRect/>
          </a:stretch>
        </p:blipFill>
        <p:spPr>
          <a:xfrm>
            <a:off x="2998342" y="590546"/>
            <a:ext cx="5603436" cy="3782672"/>
          </a:xfrm>
          <a:prstGeom prst="rect">
            <a:avLst/>
          </a:prstGeom>
        </p:spPr>
      </p:pic>
      <p:sp>
        <p:nvSpPr>
          <p:cNvPr id="6" name="TextBox 5">
            <a:extLst>
              <a:ext uri="{FF2B5EF4-FFF2-40B4-BE49-F238E27FC236}">
                <a16:creationId xmlns:a16="http://schemas.microsoft.com/office/drawing/2014/main" id="{4F8E99CB-F100-7F20-8D5B-E26779F85E4A}"/>
              </a:ext>
            </a:extLst>
          </p:cNvPr>
          <p:cNvSpPr txBox="1"/>
          <p:nvPr/>
        </p:nvSpPr>
        <p:spPr>
          <a:xfrm>
            <a:off x="6619461" y="3762232"/>
            <a:ext cx="901148" cy="215444"/>
          </a:xfrm>
          <a:prstGeom prst="rect">
            <a:avLst/>
          </a:prstGeom>
          <a:noFill/>
        </p:spPr>
        <p:txBody>
          <a:bodyPr wrap="square" rtlCol="0">
            <a:spAutoFit/>
          </a:bodyPr>
          <a:lstStyle/>
          <a:p>
            <a:r>
              <a:rPr lang="en-US" sz="800"/>
              <a:t>1,339</a:t>
            </a:r>
          </a:p>
        </p:txBody>
      </p:sp>
      <p:sp>
        <p:nvSpPr>
          <p:cNvPr id="7" name="TextBox 6">
            <a:extLst>
              <a:ext uri="{FF2B5EF4-FFF2-40B4-BE49-F238E27FC236}">
                <a16:creationId xmlns:a16="http://schemas.microsoft.com/office/drawing/2014/main" id="{B730F286-6E78-A345-45E3-2C275B87A939}"/>
              </a:ext>
            </a:extLst>
          </p:cNvPr>
          <p:cNvSpPr txBox="1"/>
          <p:nvPr/>
        </p:nvSpPr>
        <p:spPr>
          <a:xfrm>
            <a:off x="7610619" y="3933192"/>
            <a:ext cx="901148" cy="215444"/>
          </a:xfrm>
          <a:prstGeom prst="rect">
            <a:avLst/>
          </a:prstGeom>
          <a:noFill/>
        </p:spPr>
        <p:txBody>
          <a:bodyPr wrap="square" rtlCol="0">
            <a:spAutoFit/>
          </a:bodyPr>
          <a:lstStyle/>
          <a:p>
            <a:r>
              <a:rPr lang="en-US" sz="800"/>
              <a:t>1,499</a:t>
            </a:r>
          </a:p>
        </p:txBody>
      </p:sp>
      <p:sp>
        <p:nvSpPr>
          <p:cNvPr id="8" name="TextBox 7">
            <a:extLst>
              <a:ext uri="{FF2B5EF4-FFF2-40B4-BE49-F238E27FC236}">
                <a16:creationId xmlns:a16="http://schemas.microsoft.com/office/drawing/2014/main" id="{A7E432C4-A15B-04A0-6AF7-657605696B8F}"/>
              </a:ext>
            </a:extLst>
          </p:cNvPr>
          <p:cNvSpPr txBox="1"/>
          <p:nvPr/>
        </p:nvSpPr>
        <p:spPr>
          <a:xfrm>
            <a:off x="5660912" y="3434034"/>
            <a:ext cx="901148" cy="215444"/>
          </a:xfrm>
          <a:prstGeom prst="rect">
            <a:avLst/>
          </a:prstGeom>
          <a:noFill/>
        </p:spPr>
        <p:txBody>
          <a:bodyPr wrap="square" rtlCol="0">
            <a:spAutoFit/>
          </a:bodyPr>
          <a:lstStyle/>
          <a:p>
            <a:r>
              <a:rPr lang="en-US" sz="800"/>
              <a:t>897</a:t>
            </a:r>
          </a:p>
        </p:txBody>
      </p:sp>
      <p:pic>
        <p:nvPicPr>
          <p:cNvPr id="9" name="Picture 8">
            <a:extLst>
              <a:ext uri="{FF2B5EF4-FFF2-40B4-BE49-F238E27FC236}">
                <a16:creationId xmlns:a16="http://schemas.microsoft.com/office/drawing/2014/main" id="{2A783E62-745B-B6D2-816A-7F15D615AB21}"/>
              </a:ext>
            </a:extLst>
          </p:cNvPr>
          <p:cNvPicPr>
            <a:picLocks noChangeAspect="1"/>
          </p:cNvPicPr>
          <p:nvPr/>
        </p:nvPicPr>
        <p:blipFill rotWithShape="1">
          <a:blip r:embed="rId3"/>
          <a:srcRect r="36333"/>
          <a:stretch/>
        </p:blipFill>
        <p:spPr>
          <a:xfrm>
            <a:off x="2998342" y="2535160"/>
            <a:ext cx="2053886" cy="2013192"/>
          </a:xfrm>
          <a:prstGeom prst="rect">
            <a:avLst/>
          </a:prstGeom>
        </p:spPr>
      </p:pic>
      <p:sp>
        <p:nvSpPr>
          <p:cNvPr id="10" name="Notched Right Arrow 13">
            <a:extLst>
              <a:ext uri="{FF2B5EF4-FFF2-40B4-BE49-F238E27FC236}">
                <a16:creationId xmlns:a16="http://schemas.microsoft.com/office/drawing/2014/main" id="{4E1FC23D-2A18-59B9-9726-A288FC93D424}"/>
              </a:ext>
            </a:extLst>
          </p:cNvPr>
          <p:cNvSpPr/>
          <p:nvPr/>
        </p:nvSpPr>
        <p:spPr>
          <a:xfrm rot="21441668">
            <a:off x="3651797" y="4100655"/>
            <a:ext cx="4018228" cy="910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DF9430-3BBF-129B-554F-370AC645A6EB}"/>
              </a:ext>
            </a:extLst>
          </p:cNvPr>
          <p:cNvSpPr/>
          <p:nvPr/>
        </p:nvSpPr>
        <p:spPr>
          <a:xfrm>
            <a:off x="3419061" y="3649478"/>
            <a:ext cx="145774" cy="898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882812"/>
      </p:ext>
    </p:extLst>
  </p:cSld>
  <p:clrMapOvr>
    <a:masterClrMapping/>
  </p:clrMapOvr>
</p:sld>
</file>

<file path=ppt/theme/theme1.xml><?xml version="1.0" encoding="utf-8"?>
<a:theme xmlns:a="http://schemas.openxmlformats.org/drawingml/2006/main" name="2022 ASU Template Master (Official from the Hub)">
  <a:themeElements>
    <a:clrScheme name="ASU 2021 Color">
      <a:dk1>
        <a:srgbClr val="191919"/>
      </a:dk1>
      <a:lt1>
        <a:srgbClr val="FFFFFF"/>
      </a:lt1>
      <a:dk2>
        <a:srgbClr val="D0D0D0"/>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7474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1128</Words>
  <Application>Microsoft Office PowerPoint</Application>
  <PresentationFormat>On-screen Show (16:9)</PresentationFormat>
  <Paragraphs>106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Courier New</vt:lpstr>
      <vt:lpstr>Wingdings</vt:lpstr>
      <vt:lpstr>2022 ASU Template Master (Official from the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Arizona State University W. P. Carey School of Business</dc:title>
  <dc:creator>Raja Shekher Reddy</dc:creator>
  <cp:lastModifiedBy>Raja Shekher Reddy</cp:lastModifiedBy>
  <cp:revision>3</cp:revision>
  <dcterms:modified xsi:type="dcterms:W3CDTF">2022-10-10T00:53:06Z</dcterms:modified>
</cp:coreProperties>
</file>